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2BF92D9-5FAC-42FD-9664-E342DDC29F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C72416-228B-4F1F-9185-7CB37C29CD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BF514D9-4D58-4E11-ADCC-91734FB8B0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93FCAD-9263-49EC-90A6-6183DB0AE9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28E1F93-DE26-4EDE-BD9A-9360360CAFF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DAC033-0215-404B-AC5B-9716F9DF14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A0F84CE-6892-42DD-B2F0-3F625715F9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1425E64-32C6-4866-A5A2-879E7E94D3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663655-1040-481B-8012-1248DBED87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FA86E9-1F27-4932-8184-52B1E82C17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874486-EC38-48C6-A2D4-5509551C0B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1110630530060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https://wenku.baidu.com</a:t>
            </a: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合理用药时间的选择课件</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合理用药时间的重要性</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常见用药时间类型</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特殊药物与用药时间</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用药时间的影响因素</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合理用药时间的建议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合理用药时间的重要性</a:t>
            </a:r>
          </a:p>
        </p:txBody>
      </p:sp>
      <p:sp>
        <p:nvSpPr>
          <p:cNvPr id="4" name="AutoShape 4"/>
          <p:cNvSpPr/>
          <p:nvPr/>
        </p:nvSpPr>
        <p:spPr>
          <a:xfrm>
            <a:off x="352425" y="6254177"/>
            <a:ext cx="5497697"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1844" b="1184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药物疗效的保证</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药物在体内的浓度随着时间的推移而变化，选择合适的用药时间可以确保药物在体内达到最佳浓度，从而提高疗效。</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定时给药可以维持药物在体内的稳定水平，避免因药物浓度波动过大而影响疗效。</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针对某些特定疾病，如疟疾，选择合适的用药时间可以有效控制病情。</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避免因药物浓度过高或作用时间过长而导致的毒副作用和不良反应。</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选择合适的用药时间可以降低不必要的药物暴露，保护患者的身体健康。</a:t>
            </a:r>
          </a:p>
        </p:txBody>
      </p:sp>
      <p:pic>
        <p:nvPicPr>
          <p:cNvPr id="7" name="Picture 7"/>
          <p:cNvPicPr>
            <a:picLocks noChangeAspect="1"/>
          </p:cNvPicPr>
          <p:nvPr/>
        </p:nvPicPr>
        <p:blipFill>
          <a:blip r:embed="rId2"/>
          <a:srcRect t="9149" b="914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6341" r="634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7352" r="7352"/>
          <a:stretch>
            <a:fillRect/>
          </a:stretch>
        </p:blipFill>
        <p:spPr>
          <a:xfrm>
            <a:off x="8486660"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药物的副作用与药物在体内的浓度和作用时间有关，合理安排用药时间可以降低副作用的发生率。</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降低药物副作用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合理的用药时间安排可以提高患者的依从性，使患者能够按时、按量、按要求服药。</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避免因错过服药时间或忘记服药而导致的不必要的病情波动和影响治疗效果。</a:t>
            </a:r>
          </a:p>
        </p:txBody>
      </p:sp>
      <p:pic>
        <p:nvPicPr>
          <p:cNvPr id="6" name="Picture 6"/>
          <p:cNvPicPr>
            <a:picLocks noChangeAspect="1"/>
          </p:cNvPicPr>
          <p:nvPr/>
        </p:nvPicPr>
        <p:blipFill>
          <a:blip r:embed="rId2"/>
          <a:srcRect t="18514" b="1851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4826" b="24826"/>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良好的用药时间管理有助于建立良好的医患关系，提高患者的信任度和满意度。</a:t>
            </a:r>
          </a:p>
        </p:txBody>
      </p:sp>
      <p:pic>
        <p:nvPicPr>
          <p:cNvPr id="10" name="Picture 10"/>
          <p:cNvPicPr>
            <a:picLocks noChangeAspect="1"/>
          </p:cNvPicPr>
          <p:nvPr/>
        </p:nvPicPr>
        <p:blipFill>
          <a:blip r:embed="rId4"/>
          <a:srcRect t="7742" b="7742"/>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提高患者依从性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常见用药时间类型</a:t>
            </a:r>
          </a:p>
        </p:txBody>
      </p:sp>
      <p:sp>
        <p:nvSpPr>
          <p:cNvPr id="4" name="AutoShape 4"/>
          <p:cNvSpPr/>
          <p:nvPr/>
        </p:nvSpPr>
        <p:spPr>
          <a:xfrm>
            <a:off x="352425" y="6254177"/>
            <a:ext cx="5497697"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指药物在24小时内只需服用一次，通常在早上或晚上服用。</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总结词</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每日一次的用药方式方便患者记忆和遵循，适用于需要稳定血药浓度的药物，如某些抗高血压药、降糖药以及长效抗生素等。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详细描述</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每日一次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118" b="1011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指药物在12小时内服用两次，通常在早上、下午或晚上服用。</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每日两次的用药方式适用于那些需要一定药物浓度的疾病治疗，如心脏病和某些感染。</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每日两次</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指药物在8小时内服用三次，通常在早上、下午和晚上服用。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每日三次的用药方式有助于维持药物在体内的有效浓度，并减少不良反应。这种用药方式适用于需要快速起效并维持一定血药浓度的药物，如抗生素和镇痛药。</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每日三次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https://d.book118.com/818111063053006024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2024-08-31T12:21:04.485</cp:lastPrinted>
  <dcterms:created xsi:type="dcterms:W3CDTF">2024-08-31T04:21:04Z</dcterms:created>
  <dcterms:modified xsi:type="dcterms:W3CDTF">2024-08-31T04:21:06Z</dcterms:modified>
</cp:coreProperties>
</file>