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9A64DD-420C-4281-9AB3-45EB79F41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EABD98-C161-4DDA-B490-9D52BE47D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DE1CBC-C4F2-41E9-81EA-BA5A0A30E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DE1C3D-CF35-4911-B1CE-4035AEA35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4C1796-57FE-4D8E-AFFF-28C5F8293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1069D2-7EF2-4ED8-B2C4-26F4225B9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EAE368-2F6B-471C-8F87-78BF2C857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E9D202-739D-4872-9B2F-A9D4018BE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86A582-52F7-4A49-9F23-58D00BC93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4543CF-1255-41CF-89A0-9FDAACB83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5E04E4-7F10-41BC-A85E-DCB37D1EA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1201214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新生儿护理个案报告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新生儿常见问题及处理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新生儿护理建议与展望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新生儿皮肤厚度只有成人的一半，表皮层和结缔组织发育尚未完善，容易受到外界刺激和损伤。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皮肤薄嫩，易受损伤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体温调节能力差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消化功能不健全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免疫功能较弱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新生儿体温调节中枢尚未发育完全，容易受到外界温度影响，需要特别注意保暖和散热。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新生儿消化系统功能不健全，需要特别注意喂养方式和食物选择，避免消化不良和腹泻等问题。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新生儿免疫系统尚未完善，抵抗力较弱，容易感染疾病，需要加强护理和预防措施。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新生儿生理特点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正确的护理能够保证新生儿健康成长，促进身体和智力发育。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促进生长发育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增进亲子关系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458" r="13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良好的护理可以减少新生儿感染疾病的风险，提高抵抗力。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通过护理新生儿，家长可以更好地了解宝宝的生理需求和情感需求，增强亲子关系。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" b="1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定期洗澡、更换尿布，保持身体清洁干燥，避免感染病菌。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保持清洁卫生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保持室内空气新鲜、温度适宜，避免过度刺激和噪音干扰。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提供适宜的环境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根据宝宝的年龄和体重需求，选择合适的奶粉和喂养方式，保证营养供给。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合理喂养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定期带宝宝到医院进行检查，根据医生的建议接种必要的疫苗。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定期检查和接种疫苗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新生儿常见问题及处理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新生儿胃部容量较小，容易吐奶，建议喂奶后轻拍背部帮助宝宝打嗝。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吐奶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431" r="1643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新生儿可能对乳头和奶瓶混淆，建议使用正确的喂奶姿势，确保宝宝能够正确含住乳头。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乳头混淆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宝宝可能因为饥饿而啼哭，家长应观察宝宝是否有饥饿的迹象，及时喂奶。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饥饿啼哭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新生儿每天需要16-20小时的睡眠，若睡眠不足，会影响生长发育。家长应创造良好的睡眠环境，保持安静、舒适。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417" r="9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新生儿在夜间可能会出现惊醒、啼哭的情况，家长可以轻拍宝宝，给予安抚，帮助宝宝重新入睡。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夜惊夜啼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宝宝的睡眠姿势可能会影响呼吸和睡眠质量，家长应注意观察宝宝的睡眠姿势，适时调整。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睡眠姿势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新生儿皮肤娇嫩，容易受到刺激和感染，家长应定期给宝宝洗澡，使用温和的洗护用品，保持皮肤清洁干燥。同时，涂抹适量的婴儿润肤霜，保持皮肤湿润。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清洁保湿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新生儿皮肤敏感，容易产生红疹、尿布疹等问题。家长应注意勤换尿布，保持宝宝皮肤干爽清洁。对于红疹尿布疹，可适当使用护臀霜或药膏进行处理。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红疹尿布疹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新生儿指甲生长迅速，家长应定期修剪宝宝的指甲，避免宝宝抓伤自己。同时注意不要剪得太短，以免损伤宝宝的嫩肉。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指甲护理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消毒清洁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家长应每天用碘伏或酒精对宝宝的脐带进行消毒清洁，从脐带根部向外消毒，确保消毒彻底。若发现红肿、渗血等异常情况，应及时就医。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保持干燥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宝宝的脐带应保持干燥，避免触水。在洗澡时，家长可以用防水贴保护脐带部位。平时也要注意避免摩擦和挤压。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自然脱落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宝宝的脐带一般会在1-2周内自然脱落，家长不必强行剥离。若长时间脐带未脱落，可咨询医生意见。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脐带护理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6" y="841294"/>
            <a:ext cx="4968572" cy="5706182"/>
            <a:chOff x="6824386" y="841294"/>
            <a:chExt cx="4968572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5479" r="15479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6675" r="16675"/>
            <a:stretch>
              <a:fillRect/>
            </a:stretch>
          </p:blipFill>
          <p:spPr>
            <a:xfrm>
              <a:off x="6824386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降温：新生儿发热时，家长可以采用物理降温的方法，如用温水擦拭宝宝的身体、贴退热贴等。但应注意不要过度降温，避免引起宝宝不适。同时注意观察宝宝的体温变化情况。若物理降温无效或体温过高，应及时就医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https://d.book118.com/818112012141006037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2024-09-18T01:22:19.092</cp:lastPrinted>
  <dcterms:created xsi:type="dcterms:W3CDTF">2024-09-17T17:22:19Z</dcterms:created>
  <dcterms:modified xsi:type="dcterms:W3CDTF">2024-09-17T17:22:20Z</dcterms:modified>
</cp:coreProperties>
</file>