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EF3E0-1955-48EA-AC64-E85C26EAE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2F331-BDE7-4865-B009-64D576F39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45530-C970-4988-B0C9-61DEC2FF9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B9687-8751-4E5A-AD42-2BBE38E87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C93267-50EC-400D-B5BB-5134C3F58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38AB51-8DAD-42C5-9034-FCC692CB1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68D05B-0F59-4147-93B9-E515E92F6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40218-F0BA-450C-B7E9-6565510EB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B0F80-3F3D-4862-AE15-B040EEE8D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A3ED9-9D69-4433-9CD5-F2B7B5767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01789-0386-4907-805F-71EA1DB01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1204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团队协作与冲突解决技巧培训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冲突类型及产生原因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沟通技巧在团队协作中应用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冲突解决策略与方法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团队协作中领导力作用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团队协作是一种通过共同合作、协调和沟通以实现共同目标的工作方式。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团队协作能够提高工作效率，促进团队成员之间的交流和合作，增强团队凝聚力和创造力，从而更好地完成任务和实现目标。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团队能够迅速、准确地做出决策，并对决策结果负责。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互相信任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团队成员之间建立信任关系，相信彼此的能力和承诺，愿意为团队目标付出努力。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团队成员根据各自的专业技能和特长进行分工，相互协作以完成任务。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团队成员对共同目标有清晰的认识和理解，能够形成共同的价值观和信念。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团队成员之间保持开放、诚实和尊重的沟通，及时分享信息、反馈和意见。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高效团队协作特征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负责对团队工作进行监督和评估，及时发现问题并提出改进意见。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负责确定团队目标、制定计划、分配资源和协调团队成员的工作。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执行者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负责具体任务的执行和实施，积极参与团队合作，为团队目标做出贡献。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协调者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负责协调团队成员之间的关系和沟通，促进团队合作的顺利进行。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支持者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负责为团队成员提供必要的支持和帮助，包括资源、信息和技术等方面的支持。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团队协作中角色与职责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冲突类型及产生原因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团队成员对任务的理解和执行能力存在差异，导致任务分配不合理，进而引发冲突。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任务分配不均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工作目标不一致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资源争夺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团队成员对项目的目标、优先级和期望结果存在分歧，导致工作方向不一致。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团队内部对有限资源的争夺，如资金、时间、人力等，容易引发任务冲突。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任务冲突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团队成员之间存在性格、价值观或沟通方式上的不合，导致人际关系紧张。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团队成员之间缺乏信任，对彼此的能力和意图产生怀疑，容易引发冲突。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信任缺失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团队成员在情绪不稳定时，容易采取过激的言行，破坏团队氛围。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情绪化行为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关系冲突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过程冲突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工作流程不畅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团队内部的工作流程不清晰、不合理，导致工作效率低下，容易引发冲突。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决策分歧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团队成员在决策过程中存在分歧，无法达成一致意见，影响工作进展。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责任推诿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团队成员在面对问题和困难时，互相推诿责任，不愿意承担责任和后果。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团队成员的价值观存在较大差异，对同一问题的看法和态度不同，容易引发冲突。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团队内部的利益分配不合理、不透明，导致部分成员感到不满和失落。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利益分配不均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团队成员在道德标准上存在分歧，对某些行为或决策产生争议。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道德标准不一致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价值观与利益冲突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沟通技巧在团队协作中应用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选择合适的沟通方式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根据沟通内容和对象，选择合适的沟通方式，如面对面交流、电话、电子邮件等。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用词准确，简洁明了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使用准确、简洁的语言表达观点，避免使用模糊或含糊不清的词汇。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在沟通之前，明确沟通的目标和期望结果，有助于使沟通更加高效。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在倾听完对方观点后，用自己的话复述对方观点，确保正确理解对方意思。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在沟通过程中，积极倾听对方的观点和意见，不打断对方发言。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尊重不同观点和意见，不轻易否定或批评他人想法。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547" r="1054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倾听与理解他人观点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875" r="17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使用实例和数据支持观点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在表达观点时，使用实例和数据支持自己的观点，增加说服力。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用简洁明了的语言表达自己的观点和想法，避免使用模棱两可或含糊不清的表达方式。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避免情绪化表达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在沟通过程中保持冷静和理性，避免情绪化表达导致沟通障碍。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表达清晰，避免误解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在团队中建立信任关系的基础是诚实守信，遵守承诺和约定。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尊重团队成员的个性和差异，不歧视或排斥任何成员。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积极与团队成员合作，共同完成任务和目标，增强团队凝聚力。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建立信任与尊重关系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https://d.book118.com/818112044035006025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2024-09-01T19:40:35.341</cp:lastPrinted>
  <dcterms:created xsi:type="dcterms:W3CDTF">2024-09-01T11:40:35Z</dcterms:created>
  <dcterms:modified xsi:type="dcterms:W3CDTF">2024-09-01T11:40:37Z</dcterms:modified>
</cp:coreProperties>
</file>