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F2267A-FDEC-424D-8AB5-EB75BA8D03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CF1F89-BBF1-4391-9284-23BDBA7DC8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B329D1-0E71-45EB-AEB8-E43621C422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137BA6-E2E4-406D-8280-81245AA6AA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5A345D-A02F-4927-8513-A21B3725D7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BF6858-ECFA-4093-8BEB-EB425B1FFC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1601F0-2B45-49B7-8EC8-C96DF32B7A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1E4BDB-B008-4018-BDAB-F0F6CAA715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DB3EF3-FD6F-47D9-82A4-D97B8938D5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FE9126-6B6B-4B1C-88AF-F7651657E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5293C3-A561-4787-9896-7C98AD9B9B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11311000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solidFill>
                <a:latin typeface="Microsoft Yahei"/>
                <a:ea typeface="Microsoft Yahei"/>
                <a:cs typeface="Microsoft Yahei"/>
              </a:rPr>
              <a:t>心理健康的行为认知改变</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汇报人：XXX</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行为认知理论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行为认知改变与心理健康的关系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实践应用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参考文献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722" r="2172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961" r="2696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2797" r="22797"/>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心理健康的定义</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心理健康与个人的幸福感、生活质量和长期健康密切相关。</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心理健康是指个体在心理、情感和社交方面的良好状态，包括自我认知、情绪调节、压力应对、人际关系等方面。</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行为认知改变是提高心理健康的有效途径，通过调整行为和思维方式，可以改善情绪状态、减轻焦虑和抑郁等负面情绪。</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行为认知改变有助于增强自我认知和自我调节能力，提高个人的适应性和应对压力的能力。</a:t>
            </a:r>
          </a:p>
        </p:txBody>
      </p:sp>
      <p:pic>
        <p:nvPicPr>
          <p:cNvPr id="6" name="Picture 6"/>
          <p:cNvPicPr>
            <a:picLocks noChangeAspect="1"/>
          </p:cNvPicPr>
          <p:nvPr/>
        </p:nvPicPr>
        <p:blipFill>
          <a:blip r:embed="rId2"/>
          <a:srcRect t="14843" b="14843"/>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行为认知改变有助于改善人际关系，增强社交能力和情感支持系统，促进个人和社会的和谐发展。</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行为认知改变的重要性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行为认知理论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81" b="781"/>
          <a:stretch>
            <a:fillRect/>
          </a:stretch>
        </p:blipFill>
        <p:spPr>
          <a:xfrm>
            <a:off x="539110" y="1500307"/>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认知行为理论认为，人的情绪和行为反应受到个体对事件的认知和解释的影响。通过改变不良的认知模式，可以改善情绪和行为问题。</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认知行为理论强调认知、情绪和行为的相互关系，通过认知重构和行为实验等方法来改变不良认知模式，进而改善心理健康状况。</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认知行为理论在临床实践中广泛应用于各种心理障碍的治疗，如抑郁症、焦虑症、进食障碍等。</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认知行为理论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行为疗法的主要技术包括系统脱敏、暴露疗法、厌恶疗法等，通过逐步暴露患者于恐惧或不良行为，或给予负强化来消除不良行为。</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行为疗法在临床实践中广泛应用于各种心理障碍的治疗，如恐惧症、强迫症、不良习惯等。</a:t>
            </a:r>
          </a:p>
        </p:txBody>
      </p:sp>
      <p:pic>
        <p:nvPicPr>
          <p:cNvPr id="4" name="Picture 4"/>
          <p:cNvPicPr>
            <a:picLocks noChangeAspect="1"/>
          </p:cNvPicPr>
          <p:nvPr/>
        </p:nvPicPr>
        <p:blipFill>
          <a:blip r:embed="rId2"/>
          <a:srcRect l="125" r="125"/>
          <a:stretch>
            <a:fillRect/>
          </a:stretch>
        </p:blipFill>
        <p:spPr>
          <a:xfrm>
            <a:off x="6927891" y="1290438"/>
            <a:ext cx="4828525" cy="4828525"/>
          </a:xfrm>
          <a:prstGeom prst="ellipse">
            <a:avLst/>
          </a:prstGeom>
        </p:spPr>
      </p:pic>
      <p:sp>
        <p:nvSpPr>
          <p:cNvPr id="5" name="AutoShape 5"/>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行为疗法是一种基于学习理论和行为主义原理的心理治疗方法，通过设计和实施特定的行为干预措施来消除不良行为和建立健康的行为习惯。</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行为疗法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理性情绪疗法是一种旨在帮助个体克服非理性信念和情绪困扰的心理治疗方法。它强调个体对自我和他人的理性思考和积极态度的重要性。</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solidFill>
                <a:latin typeface="Microsoft Yahei"/>
                <a:ea typeface="Microsoft Yahei"/>
                <a:cs typeface="Microsoft Yahei"/>
              </a:rPr>
              <a:t>理性情绪疗法的核心是ABC理论，即诱发性事件（Activating events）、信念（Beliefs）和后果（Consequences）。该理论认为，个体的情绪和行为反应受到其对事件的非理性信念的影响。</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通过识别和挑战非理性信念，以及培养自我接纳和积极思维，理性情绪疗法可以帮助个体克服情绪困扰，增强心理健康。</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6329" b="632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17247" b="17247"/>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4251" r="4251"/>
          <a:stretch>
            <a:fillRect/>
          </a:stretch>
        </p:blipFill>
        <p:spPr>
          <a:xfrm>
            <a:off x="1099415" y="4686721"/>
            <a:ext cx="1926336" cy="1682496"/>
          </a:xfrm>
          <a:prstGeom prst="hexagon">
            <a:avLst/>
          </a:prstGeom>
        </p:spPr>
      </p:pic>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理性情绪疗法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行为认知改变与心理健康的关系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情绪表达</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个体能够通过行为认知改变，学会以适当的方式表达自己的情绪，这有助于建立良好的人际关系，增强社会适应能力。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情绪调节能力</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情绪调节能力是心理健康的重要指标，通过行为认知改变，个体能够更好地识别、评估和管理自己的情绪，从而减少情绪波动和负面情绪的影响。</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情绪调节策略</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通过行为认知改变，个体可以掌握多种情绪调节策略，如深呼吸、放松训练、积极思考等，这些策略有助于缓解压力和焦虑，提升心理健康水平。</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7167" b="71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1987" r="11987"/>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情绪调节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https://d.book118.com/818113110002006044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2024-09-23T18:18:55.849</cp:lastPrinted>
  <dcterms:created xsi:type="dcterms:W3CDTF">2024-09-23T10:18:55Z</dcterms:created>
  <dcterms:modified xsi:type="dcterms:W3CDTF">2024-09-23T10:18:57Z</dcterms:modified>
</cp:coreProperties>
</file>