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EFFE4-EE99-4A06-BB8F-10C1592DE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36630-D18E-48CE-82B8-6B99007F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63037-2BC1-42CA-A712-960ED4BD8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99CB6-B81B-4956-92B3-88AE715EB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A204ED-9538-4DA0-9DC0-EC785A77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04C7A1-7DCE-47AE-87F4-4F211804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D00F1-E62D-4D46-9B57-88A9FC47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0143C-6716-41E6-B22E-A684AF9E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76990-164B-4410-85DD-54B183615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20A78-EF3F-4B83-A47D-A5271A96C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297EF-82FA-488C-9977-CFE41200C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15051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成人消防安全培训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公共场所消防安全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高层建筑消防安全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特殊场所消防安全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https://d.book118.com/818115051127006022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2024-08-29T02:52:29.389</cp:lastPrinted>
  <dcterms:created xsi:type="dcterms:W3CDTF">2024-08-28T18:52:29Z</dcterms:created>
  <dcterms:modified xsi:type="dcterms:W3CDTF">2024-08-28T18:52:31Z</dcterms:modified>
</cp:coreProperties>
</file>