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EEF0D3A-C08B-4709-90DA-1B0F7B2C766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A6265-257B-4D73-8EC4-9E522EAC9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01BF2-1E08-4DC8-AF96-8E18BFBCA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055FF-607F-4D17-99C2-B17E771E8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F4FED-900B-47B8-86A3-8B1EAC8C6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183E90-6845-4CDF-9002-A92684727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27F1A7-0686-48EB-AE44-87C52474E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AB1452-ADE2-4056-B392-9D1A3D3F0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B0CA4-601F-4B6C-9D4D-98B33E245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AD2DA-B869-4C88-9423-B9B5915C7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AF17A-87EB-4CC0-AC01-716E8BB3D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F6ED1-903D-48C6-A987-47CCEA0FF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5309AFA-2696-4F34-B7A9-5861B72118B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EA92483-B72D-48F8-BA5F-FB2B0410B92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1600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员工培训的重要性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员工培训的重要性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员工培训的策略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员工培训的实施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员工培训的监督与反馈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员工培训的成果评估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员工培训的重要性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员工培训的优势包括提高员工绩效、提升员工士气、提高员工忠诚度。通过培训，员工能更好地发挥个人潜力，提高工作效率和质量。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任务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技能培训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帮助员工掌握必要的技能和知识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适应性培训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帮助员工适应新的工作环境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问题解决能力培训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帮助员工提高解决问题的能力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内容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培训内容应该根据员工的实际需要进行调整，包括技术培训、软技能培训等。个性化的培训方案能更好地激发员工学习的积极性。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绩效提升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提高员工工作效率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增强员工团队合作意识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个人成长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促进员工职业发展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员工忠诚度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降低员工流失率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提升员工技能水平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提升员工协作能力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培养员工领导潜力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员工培训的策略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制定明确的培训计划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员工培训计划是培训的基础，包括确定培训时间、地点、内容和方式等。只有制定明确的培训计划，才能确保培训的有序进行，达到预期效果。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资源整合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利用公司内部培训师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内部资源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借助培训机构的专业力量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外部资源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利用网络资源进行远程培训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在线资源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实际效果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根据实际培训效果调整策略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培训效果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确保培训效果最大化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动态调整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员工反馈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收集员工的培训反馈意见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设立培训奖励机制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奖励制度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奖励取得优异成绩的员工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取得优异成绩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鼓励员工参与培训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激励员工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员工培训的策略对于组织的发展至关重要。通过制定明确的培训计划、充分整合资源、动态调整策略和建立激励机制，可以有效提升员工的综合能力和工作效率，推动企业持续发展。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员工培训的实施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整体规划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在员工培训前做好全面的规划至关重要，这将确保培训顺利进行。规划包括确定培训目标、制定培训计划、安排培训时间和地点等方面。只有明确了目标和计划，培训才能有效进行。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员工集中在同一时间和地点接受培训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集中培训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员工分散在不同时间和地点接受培训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分散培训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通过网络平台进行培训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在线培训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培训资源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包括培训教材、课件等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培训资料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如投影仪、电脑等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培训设备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方法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员工考核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反馈调查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时机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培训结束后立即进行评估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结果分析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总结培训成果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调整培训方向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目的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评估培训效果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为下一步培训提供参考依据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员工培训的实施是组织中不可或缺的环节，只有通过科学的规划、多样化的培训方法、充分利用培训资源和及时的评估，才能确保培训的有效性和持续性。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员工培训的监督与反馈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https://d.book118.com/818116007010006050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员工培训的重要性</vt:lpstr>
      <vt:lpstr>目录</vt:lpstr>
      <vt:lpstr>第1章 员工培训的重要性</vt:lpstr>
      <vt:lpstr>优势</vt:lpstr>
      <vt:lpstr>任务</vt:lpstr>
      <vt:lpstr> </vt:lpstr>
      <vt:lpstr>效果</vt:lpstr>
      <vt:lpstr>培训内容</vt:lpstr>
      <vt:lpstr>第2章 员工培训的策略</vt:lpstr>
      <vt:lpstr> </vt:lpstr>
      <vt:lpstr>资源整合</vt:lpstr>
      <vt:lpstr>动态调整</vt:lpstr>
      <vt:lpstr>激励机制</vt:lpstr>
      <vt:lpstr>结语</vt:lpstr>
      <vt:lpstr>第3章 员工培训的实施</vt:lpstr>
      <vt:lpstr> </vt:lpstr>
      <vt:lpstr>培训方法</vt:lpstr>
      <vt:lpstr>培训资源</vt:lpstr>
      <vt:lpstr>培训评估</vt:lpstr>
      <vt:lpstr>结论</vt:lpstr>
      <vt:lpstr>第4章 员工培训的监督与反馈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2024-09-29T14:29:36.550</cp:lastPrinted>
  <dcterms:created xsi:type="dcterms:W3CDTF">2024-09-29T06:29:36Z</dcterms:created>
  <dcterms:modified xsi:type="dcterms:W3CDTF">2024-09-29T06:29:38Z</dcterms:modified>
</cp:coreProperties>
</file>