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6D7AE-FF0F-474B-84C7-2BAE8B086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69706-405D-4B1B-A6AE-F74A7E33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9885C-8094-404C-B0F9-EB40EE8F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66173-ABFC-4D4D-A885-0C292A91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D5CBDC-156B-47C5-B985-BEF68F81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E1DF5-C807-4D70-B828-D00D867E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5AD151-5266-4BED-BE1D-BE29E43C1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3AC42-76B7-4B67-964A-B55279BB1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C2BCE-873E-48B9-A1C2-826D4CD37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DE45-A99F-4809-B456-CD2FDE87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060E-B09E-442E-B94F-AB763B60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1011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地利用现状分析\n## 1.中国土地利用概述及重要性\n### 1.1土地利用的基本概念和分类\n### 1.2土地利用的重要性及影响\n### 1.3中国土地利用的历史和现状\n## 2.中国土地利用类型及分布特点\n### 2.1耕地利用现状及分布\n### 2.2建设用地利用现状及分布\n### 2.3其他土地利用现状及分布\n## 3.中国土地利用问题及原因分析\n### 3.1土地利用效率问题及原因\n### 3.2土地利用结构问题及原因\n### 3.3土地利用可持续性问题及原因\n## 4.中国土地利用对策及建议\n### 4.1提高土地利用效率的对策\n### 4.2优化土地利用结构的对策\n### 4.3保障土地利用可持续性的对策\n## 5.中国土地利用未来发展趋势及展望\n### 5.1土地利用政策及法规发展趋势\n### 5.2土地利用技术发展趋势\n### 5.3土地利用市场需求及供给趋势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中国土地利用现状分析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中国土地利用概述及重要性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土地利用是指人类为了满足自身需求，对土地进行开发、利用、整治和保护的活动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开发：将未利用土地转变为可以利用的土地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利用：将土地用于生产、生活、生态等方面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整治：对土地进行改良、改造，提高土地质量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保护：维护土地的生态平衡，防止土地退化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土地利用分类：根据土地的自然属性、经济属性和社会属性，将土地分为不同的利用类型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耕地：用于种植农作物的土地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建设用地：用于非农业生产、居民生活、交通、水利等基础设施建设的土地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林地：用于林业生产的土地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草地：用于畜牧业生产的土地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未利用地：尚未被开发利用的土地</a:t>
            </a:r>
            <a:endParaRPr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土地利用的基本概念和分类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土地利用的重要性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农业生产：满足国家粮食安全和农民增收的需求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经济发展：为工业化、城市化提供空间载体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生态安全：维护生态平衡，保障生物多样性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社会稳定：促进城乡协调发展，提高人民生活水平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土地利用的影响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土地资源数量：土地利用类型和面积的变化影响土地资源的丰富程度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土地资源质量：土地利用方式和管理水平影响土地质量的提高或下降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生态环境：土地利用方式和强度影响生态环境的保护和改善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社会经济：土地利用结构和布局影响社会经济的发展和区域协调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土地利用的重要性及影响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古代：以农业为主，土地利用方式较为简单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近现代：随着工业、交通、城市的发展，土地利用方式多样化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当代：土地利用面临资源紧张、生态恶化等问题，需要合理利用和保护</a:t>
                </a:r>
                <a:endParaRPr/>
              </a:p>
            </p:txBody>
          </p:sp>
          <p:sp>
            <p:nvSpPr>
              <p:cNvPr id="1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土地利用历史</a:t>
                </a:r>
                <a:endParaRPr/>
              </a:p>
            </p:txBody>
          </p:sp>
          <p:sp>
            <p:nvSpPr>
              <p:cNvPr id="1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耕地：占国土面积的18.2%，主要用于种植业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建设用地：占国土面积的2.8%，主要用于非农业生产和基础设施建设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林地：占国土面积的26.0%，主要用于林业生产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草地：占国土面积的31.5%，主要用于畜牧业生产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未利用地：占国土面积的21.5%，尚未被开发利用</a:t>
                </a:r>
                <a:endParaRPr/>
              </a:p>
            </p:txBody>
          </p:sp>
          <p:sp>
            <p:nvSpPr>
              <p:cNvPr id="1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土地利用现状</a:t>
                </a:r>
                <a:endParaRPr/>
              </a:p>
            </p:txBody>
          </p:sp>
          <p:sp>
            <p:nvSpPr>
              <p:cNvPr id="1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中国土地利用的历史和现状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中国土地利用类型及分布特点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耕地面积：约18.2亿亩，占国土面积的18.2%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水田：约6.8亿亩，主要分布在南方地区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旱地：约11.4亿亩，主要分布在北方地区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耕地分布特点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东部地区：耕地资源较为丰富，以水田为主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西部地区：耕地资源较为匮乏，以旱地为主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南北差异：南方地区耕地较多，北方地区耕地较少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耕地利用现状及分布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建设用地面积：约2.8亿亩，占国土面积的2.8%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城市用地：约1.3亿亩，主要分布在东部沿海地区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农村用地：约1.5亿亩，主要分布在西部地区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建设用地分布特点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东部沿海地区：建设用地资源较为集中，城市用地较多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西部地区：建设用地资源较为分散，农村用地较多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城市化进程：城市建设用地不断扩张，占用大量耕地资源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建设用地利用现状及分布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林地面积：约26.0亿亩，占国土面积的26.0%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森林：约18.0亿亩，主要分布在东北、西南、东南地区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草原：约8.0亿亩，主要分布在内蒙古、新疆、青海等地区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林地分布特点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东北、西南、东南地区：森林资源较为丰富，林地占比较高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内蒙古、新疆、青海等地区：草原资源较为丰富，林地占比较低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其他土地利用现状及分布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中国土地利用问题及原因分析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土地利用效率问题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耕地面积减少：随着城市化进程，大量耕地被占用，导致耕地面积减少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建设用地利用粗放：部分建设用地利用效率较低，存在闲置、低效等现象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未利用地开发不足：未利用地资源丰富，但开发利用率较低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经济发展需求：城市化、工业化进程加快，对土地的需求不断增加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土地管理不善：土地管理体制改革滞后，土地利用监管不到位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技术创新不足：土地利用技术创新不足，影响土地利用效率的提高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土地利用效率问题及原因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https://d.book118.com/818121011100006043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中国土地利用现状分析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2024-09-23T05:59:52.628</cp:lastPrinted>
  <dcterms:created xsi:type="dcterms:W3CDTF">2024-09-22T21:59:52Z</dcterms:created>
  <dcterms:modified xsi:type="dcterms:W3CDTF">2024-09-22T21:59:54Z</dcterms:modified>
</cp:coreProperties>
</file>