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EE8E1-A28F-442E-8D01-437368924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282CD-8CEA-4A70-AEA9-0F78CD4F4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AD39E-0B62-4AF9-A9CE-1ADDE2027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059F31-BFCE-48FF-9C66-623FE1F83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D96BD4-57A5-4FA7-95ED-C02AC7CDD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57FCAE-6106-4AA1-9FC9-1F8B4C41F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4C8232-7CE0-4D40-B8B8-C2CFDCF3C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5BDD2-E2C6-4932-B486-EBB6FFC16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656616-D81B-4284-8A49-EC4FEE4C0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3AB92-7701-469D-9124-C75E7E744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1B5EE-670D-4CE6-8E56-DEDAE7AE5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2102707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与留学生交流联谊晚会活动策划书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参与人员与组织结构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预算编制与成本控制策略部署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安全保障措施制定和执行方案部署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786" b="97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留学生背景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介绍参与活动的留学生来源国、文化背景、学习领域等，为后续活动策划提供参考。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交流需求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阐述留学生在异国他乡面临的挑战，如文化差异、语言障碍等，以及他们渴望与当地学生进行交流的需求。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联谊意义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阐述留学生与当地学生联谊的意义，如增进友谊、促进文化交流、提高语言能力等。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增进友谊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促进文化交流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提高语言能力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丰富校园生活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924" r="1692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通过活动，让留学生与当地学生建立深厚的友谊，互相了解、互相帮助。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通过活动，让留学生与当地学生互相了解彼此的文化背景、风俗习惯等，增进文化交流。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通过活动，让留学生与当地学生互相学习语言，提高语言能力。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通过活动，丰富留学生的校园生活，让他们更好地融入当地生活。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40" r="1874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预期效果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留学生与当地学生建立友谊，互相了解、互相帮助。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留学生与当地学生增进文化交流，增进对彼此文化的了解。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留学生的语言能力得到提高，更好地融入当地生活。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活动受到学校和留学生的欢迎和认可，为后续活动策划提供经验和借鉴。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活动主题与内容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通过晚会活动，让中国学生和外国留学生有机会深入了解彼此的文化，增进友谊。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促进文化交流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增强跨文化理解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提升国际视野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通过互动和交流，提高中外学生对彼此文化的理解和尊重，促进跨文化沟通。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通过参与国际文化活动，拓展学生的国际视野，增强全球意识。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邀请中外学生共同表演，展示各自的文化特色，如歌舞、戏剧、民间艺术等。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文化表演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设计有趣的互动游戏和团队活动，让中外学生共同参与，增进彼此的了解和友谊。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设置美食展示区，展示各国特色美食，并邀请中外学生共同品尝，感受不同文化的饮食文化。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美食展示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邀请专家学者进行文化讲座，深入解读不同文化的内涵和特点，增强学生的文化素养。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文化讲座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活动内容设计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结束表演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由中国学生表演具有中国特色的节目，如歌舞、民乐等，为晚会画上完美的句号。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文化讲座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邀请专家学者进行文化讲座，深入解读不同文化的内涵和特点，增强学生的文化素养。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设计多个互动环节，如游戏、竞赛等，让中外学生共同参与，增进友谊和了解。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开场表演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由中国学生表演具有中国特色的节目，如舞蹈、民乐等，展示中国文化的魅力。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外国留学生表演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邀请外国留学生表演他们的特色节目，如歌唱、舞蹈、戏剧等，展示各国文化的独特性。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节目安排与流程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为确保参与人数，活动时间应避开国内外节假日。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208" r="142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避开节假日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确保活动时间不会与学校重要日期冲突，如考试、毕业典礼等。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考虑学期安排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为了方便留学生参与，活动时间可安排在周末或晚上。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安排在周末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场地大小适中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根据预计参与人数，选择一个大小适中的场地，确保活动顺利进行。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选择有良好设施的场地，如音响、灯光等设备齐全，确保活动顺利进行。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交通便利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选择交通便利的地点，方便留学生前来参加。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活动地点确定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根据活动主题，进行场地布置，营造出温馨、热烈的氛围。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场地布置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提前准备好音响、灯光、投影等设备，并进行调试，确保活动顺利进行。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在活动现场设置安全出口、灭火器等设备，确保活动安全。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场地布置与设备准备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参与人员与组织结构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https://d.book118.com/818121027077006026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2024-09-03T23:37:13.132</cp:lastPrinted>
  <dcterms:created xsi:type="dcterms:W3CDTF">2024-09-03T15:37:13Z</dcterms:created>
  <dcterms:modified xsi:type="dcterms:W3CDTF">2024-09-03T15:37:15Z</dcterms:modified>
</cp:coreProperties>
</file>