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1F1A5-EAF9-4F70-B508-CAAEDB86D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F4C3B-D75C-4D9D-A885-95D5E833C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01C0D-5AE4-45EC-8FEC-B90528059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CACF8-7F2F-486A-93E8-042211DB9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CCA429-13BA-4DDB-B131-5574709A7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620A86-4BA5-43FC-91E7-72B991641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0DB2FE-E6CD-4337-A75A-3740934CD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AD01E-BC41-42A2-8E7F-AC925F704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1F653-1F22-4A54-8922-669040AE4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20F2D-999D-4FED-8C67-0DDC92204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A5DB7-6356-450A-86FC-48FB58BB1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21051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产程观察及宫口检查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产程观察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宫口检查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产程观察及宫口检查的重要性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产程观察及宫口检查的注意事项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产程观察及宫口检查的异常情况处理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产程观察及宫口检查的案例分享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产程观察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观察产程进展，及时发现胎儿宫内窘迫、缺氧等紧急情况，采取相应措施。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监测胎儿状况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评估母体状况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958" r="4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观察产妇的生理变化和产程进展，评估母体产道、产力等条件，为分娩方式的选择提供依据。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通过观察产程，及时发现和处理难产、产后出血等分娩并发症，降低并发症的发生率。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产程观察的目的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监测胎心、胎动、羊水情况等，评估胎儿的健康状况。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295" b="229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648" b="1464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胎儿状况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监测产妇的生命体征、宫缩频率和强度、产道和骨盆情况等，评估母体的分娩条件。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母体状况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观察产程的进展情况，包括宫口扩张程度、胎先露下降情况等，评估分娩的进程。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产程进展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产程观察的内容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胎心监护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宫缩压力测定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其他观察方法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产程观察的方法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237" r="823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使用胎心监护仪监测胎儿的心率和胎动情况，判断胎儿的健康状况。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使用宫缩压力计测定宫缩的频率和强度，了解产程进展和母体产力情况。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通过阴道检查了解宫口扩张程度、胎先露下降位置等产程进展情况。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如产妇的自觉症状、腹部形状变化等，结合其他检查结果综合判断产程进展和胎儿状况。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https://d.book118.com/818121051015006027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2024-09-04T17:39:32.214</cp:lastPrinted>
  <dcterms:created xsi:type="dcterms:W3CDTF">2024-09-04T09:39:32Z</dcterms:created>
  <dcterms:modified xsi:type="dcterms:W3CDTF">2024-09-04T09:39:34Z</dcterms:modified>
</cp:coreProperties>
</file>