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07C2659-924D-4E09-8F58-31EFE48751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EC7301-49B0-46B4-9663-6E68E88314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4EED446-8EE0-49D6-A712-2BA3CDCE18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A69CF27-7203-409F-B8FB-A331203B9F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FCE583E-EFDA-41F4-AF34-6A3EAD33F4C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66A0FFE-2ED5-4429-9D34-42006F580DD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58EFDF6-601C-4E3D-BDB5-E51EA5A04E0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4EB296-91F1-49EA-B469-90385BE504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77EAB0-6B62-4CB7-A8AC-BE9E95BCEF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E2FD4CB-1486-4071-90C6-295F26F1D0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B74692-C3A4-4F97-B592-9ACED9A955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8121051062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企业文化建设培训加强员工沟通与协调能力</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2024-01-10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企业文化建设与员工沟通协调能力的关系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加强员工沟通与协调能力的策略</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企业文化建设在提升员工沟通协调能力中的作用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实践案例分析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未来展望与建议</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引言</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5804" b="15804"/>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346" b="1834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应对企业变革需求</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随着市场竞争的加剧和企业经营模式的转变，企业文化建设及员工沟通协调能力成为提升企业核心竞争力的重要因素。</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强化团队合作意识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通过培训加强员工之间的沟通与协调能力，促进团队合作，提高整体工作效率。</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塑造良好企业形象</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优秀的企业文化能够提升企业形象，增强客户对企业的认同感和忠诚度。</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推动企业创新发展</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良好的企业文化鼓励员工积极提出创新意见和建议，促进企业不断创新发展。同时，员工之间的沟通协调也有助于激发创新思维，推动企业不断进步。</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提升员工归属感</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良好的企业文化能够激发员工的归属感和使命感，使员工更加积极地投入工作。</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促进信息有效传递</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强化员工沟通协调能力有助于企业内部信息的有效传递，降低沟通成本，提高工作效率。</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增强团队协作能力</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优秀的企业文化和卓越的沟通协调能力共同推动团队协作，形成强大的团队合力，有助于企业应对各种挑战。</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企业文化建设与员工沟通协调能力的重要性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企业文化建设与员工沟通协调能力的关系</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企业文化通过明确的价值观来引导员工的行为，使员工在思想上与企业保持一致，形成共同的行为准则。</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价值观引导</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企业文化规定了员工在工作中应遵循的行为规范，包括沟通方式、协作精神、工作态度等，从而对员工行为产生约束和引导。</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行为规范</a:t>
            </a:r>
          </a:p>
        </p:txBody>
      </p:sp>
      <p:pic>
        <p:nvPicPr>
          <p:cNvPr id="10" name="Picture 10"/>
          <p:cNvPicPr>
            <a:picLocks noChangeAspect="1"/>
          </p:cNvPicPr>
          <p:nvPr/>
        </p:nvPicPr>
        <p:blipFill>
          <a:blip r:embed="rId3"/>
          <a:srcRect t="13110" b="1311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优秀的企业文化能够激发员工的归属感和自豪感，提高员工的工作积极性和满意度，进而促进员工之间的沟通与协调。</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激励作用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企业文化对员工行为的影响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反馈与改进</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员工在沟通过程中能够及时发现企业文化中存在的问题和不足，通过反馈和建议，促进企业文化的不断完善和改进。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传播企业文化</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员工是企业文化的传播者，他们通过与同事、客户、合作伙伴的沟通与交流，将企业文化传递出去，塑造企业的形象。</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创新与发展</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员工之间的沟通与协调有助于激发创新思维和团队协作精神，推动企业文化的创新与发展。</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2500" r="125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12500" r="12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员工沟通协调能力对企业文化的塑造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共同目标</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企业文化建设与员工沟通协调能力提升的共同目标是打造高效、和谐、创新的企业团队，提高企业的整体竞争力。</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实践与应用</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企业文化建设需要员工在实际工作中加以实践和应用，通过沟通与协调来落实企业文化的各项理念和要求。</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相互促进</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企业文化建设能够提升员工的沟通协调意识和能力，而员工沟通协调能力的提高又能够推动企业文化的深入发展。</a:t>
            </a:r>
          </a:p>
        </p:txBody>
      </p:sp>
      <p:pic>
        <p:nvPicPr>
          <p:cNvPr id="10" name="Picture 10"/>
          <p:cNvPicPr>
            <a:picLocks noChangeAspect="1"/>
          </p:cNvPicPr>
          <p:nvPr/>
        </p:nvPicPr>
        <p:blipFill>
          <a:blip r:embed="rId2"/>
          <a:srcRect t="9814" b="9814"/>
          <a:stretch>
            <a:fillRect/>
          </a:stretch>
        </p:blipFill>
        <p:spPr>
          <a:xfrm>
            <a:off x="869006" y="1293634"/>
            <a:ext cx="4563025" cy="4563024"/>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企业文化建设与员工沟通协调能力的相互作用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加强员工沟通与协调能力的策略</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通过定期会议、内部论坛、企业微信等多种方式，为员工提供一个自由、开放、平等的沟通环境。</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搭建多样化的沟通平台</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倡导“开放、包容、尊重”的沟通氛围，鼓励员工积极发表自己的观点和看法，提高员工的参与感和归属感。</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鼓励员工积极参与</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管理层应及时了解员工的意见和建议，对合理的建议及时采纳并调整，促进企业内部沟通的良性循环。</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及时反馈与调整</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建立良好的沟通机制和氛围</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4875" r="14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举办演讲比赛等活动</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通过组织演讲比赛、辩论赛等活动，激发员工的表达欲望，提高员工的口头表达能力和逻辑思维能力。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提供沟通技巧培训</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定期举办沟通技巧和表达能力相关的培训课程，帮助员工提高沟通效率和表达能力。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鼓励员工多读书、多学习</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通过推荐阅读书目、提供学习资源等方式，鼓励员工自我学习，拓宽视野，提高个人素养和表达能力。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提高员工的沟通技巧和表达能力</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https://d.book118.com/818121051062006026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2024-09-03T18:16:07.882</cp:lastPrinted>
  <dcterms:created xsi:type="dcterms:W3CDTF">2024-09-03T10:16:07Z</dcterms:created>
  <dcterms:modified xsi:type="dcterms:W3CDTF">2024-09-03T10:16:09Z</dcterms:modified>
</cp:coreProperties>
</file>