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0EFC8-70B3-40A8-BE0F-391DCC42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C9673-89FF-41E3-8EE8-7AF32A0A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DB2DA-3034-4A1E-BD57-64416F5C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01479-B3ED-4BEA-952E-E85E32961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42097-3038-4B5C-A05B-6EE3B366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D1658-F23B-4301-A2A4-02AB50FF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CF725-E9E1-402A-8CD1-6394F0C7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99203-5A89-4539-A561-0D73ED65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6971E-2B4F-49A6-A04F-AEAD4A6A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EA54F-CC94-4AD6-9656-A85C9065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9C43-471A-41B3-AB9F-79BD52571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1102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计算机网络安全漏洞分析与防护策略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网络安全漏洞概述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常见网络安全漏洞类型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漏洞扫描与检测技术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网络安全漏洞概述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计算机网络安全漏洞是指计算机系统或网络系统中的安全缺陷，可能被攻击者利用，导致未经授权的访问、数据泄露或系统崩溃等危害。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漏洞可分为系统漏洞、应用漏洞、协议漏洞等。其中，系统漏洞主要涉及操作系统、数据库等基础设施的安全缺陷；应用漏洞则是由应用程序中的代码缺陷引起的；协议漏洞则涉及网络通信协议的安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包括软件设计缺陷、代码实现错误、配置不当等技术问题，都可能导致安全漏洞的产生。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缺乏有效的安全管理策略、安全培训不足、安全意识淡薄等管理问题也是产生安全漏洞的重要原因。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漏洞产生原因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攻击者可利用安全漏洞窃取敏感数据，如用户个人信息、企业商业机密等，造成重大损失。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某些安全漏洞可能导致系统崩溃或服务中断，严重影响业务连续性和用户体验。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系统崩溃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攻击者可利用安全漏洞发起恶意攻击，如拒绝服务攻击、蠕虫病毒传播等，对网络安全造成严重威胁。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常见网络安全漏洞类型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操作系统漏洞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操作系统是计算机系统的核心，存在的漏洞可能导致攻击者获得系统权限，进而控制整个系统。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数据库漏洞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数据库是存储和管理数据的关键组件，漏洞可能导致数据泄露、篡改或损坏。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中间件漏洞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中间件是连接操作系统和应用程序的桥梁，漏洞可能导致攻击者绕过安全机制，对系统进行攻击。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Web应用漏洞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Web应用是互联网上最常见的应用之一，漏洞可能导致网站被篡改、用户数据泄露等。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移动应用漏洞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移动应用已经成为人们日常生活的一部分，漏洞可能导致用户隐私泄露、恶意扣费等问题。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桌面应用漏洞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桌面应用是计算机系统中的重要组成部分，漏洞可能导致系统被攻击者控制。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应用漏洞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6" r="157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DNS协议漏洞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DNS协议是域名解析的基础协议，漏洞可能导致域名劫持、网络钓鱼等问题。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TCP/IP协议漏洞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TCP/IP协议是互联网的基础协议，存在的漏洞可能导致网络攻击、数据泄露等问题。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HTTP协议漏洞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HTTP协议是Web应用的基础协议，漏洞可能导致网站被攻击、用户数据泄露等。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网络协议漏洞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认证机制漏洞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认证机制是确保用户身份合法性的关键，漏洞可能导致攻击者绕过认证机制，获得非法访问权限。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会话管理漏洞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会话管理是维护用户会话状态的关键环节，漏洞可能导致攻击者窃取会话信息，进而冒充用户身份进行非法操作。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口令安全漏洞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口令是身份认证的重要手段之一，存在的漏洞可能导致攻击者猜测或窃取用户口令，进而冒充用户身份。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身份认证漏洞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漏洞扫描与检测技术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基于规则的扫描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通过预定义的规则集，对目标系统进行逐项匹配和检查，发现潜在的安全漏洞。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基于代码的扫描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对目标系统的源代码进行静态分析，识别出可能导致安全漏洞的编程错误或不良实践。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基于模糊测试的扫描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通过向目标系统输入大量随机或异常数据，观察其异常反应来发现潜在的安全漏洞。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漏洞扫描原理及方法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https://d.book118.com/818121102102006025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2024-09-02T08:45:50.097</cp:lastPrinted>
  <dcterms:created xsi:type="dcterms:W3CDTF">2024-09-02T00:45:50Z</dcterms:created>
  <dcterms:modified xsi:type="dcterms:W3CDTF">2024-09-02T00:45:52Z</dcterms:modified>
</cp:coreProperties>
</file>