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79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9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82031-6CCE-47D0-8B8F-8478943FA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90927-4895-4162-824C-6A5941566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B8DC9-B8D9-40FC-B8AA-1E8685420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F9D1B-9E57-4BFA-B2DB-983CDBF5E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CD9853-B6F9-40AE-AEC3-46CFD4014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2B2E3F-C780-4478-B543-DCBF3EF9F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9D660B-42C1-4452-99DD-032D157A9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072D1-270A-4A25-8E2A-318760592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EC47D-47F2-4103-AB13-DC1DCC2D7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BC84B-4E27-42F5-998D-3267379CA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F2F6A-F571-44B1-888F-0FB0E731C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785" r:id="rId2"/>
    <p:sldLayoutId id="2147497786" r:id="rId3"/>
    <p:sldLayoutId id="2147497787" r:id="rId4"/>
    <p:sldLayoutId id="2147497788" r:id="rId5"/>
    <p:sldLayoutId id="2147497789" r:id="rId6"/>
    <p:sldLayoutId id="2147497790" r:id="rId7"/>
    <p:sldLayoutId id="2147497791" r:id="rId8"/>
    <p:sldLayoutId id="2147497792" r:id="rId9"/>
    <p:sldLayoutId id="2147497793" r:id="rId10"/>
    <p:sldLayoutId id="214749779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19" Type="http://schemas.openxmlformats.org/officeDocument/2006/relationships/tags" Target="../tags/tag132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2200201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YII框架简介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YII框架概述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YII框架的扩展性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YII框架的未来发展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YII框架的核心组件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YII框架的应用场景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YII框架概述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YII框架的背景和意义</a:t>
            </a:r>
            <a:endParaRPr lang="zh-CN" altLang="en-US"/>
          </a:p>
        </p:txBody>
      </p:sp>
      <p:sp>
        <p:nvSpPr>
          <p:cNvPr id="1048966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特点：YII框架具有高性能、高安全性、高扩展性等特点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背景：YII框架是由YII团队开发的一个开源的PHP Web框架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意义：YII框架提供了一套完整的Web开发解决方案，包括MVC架构、数据库访问、模板引擎等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应用：YII框架广泛应用于Web开发、企业级应用、电子商务等领域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YII框架的发展历程</a:t>
            </a:r>
            <a:endParaRPr lang="zh-CN" altLang="en-US"/>
          </a:p>
        </p:txBody>
      </p:sp>
      <p:sp>
        <p:nvSpPr>
          <p:cNvPr id="1049034" name="矩形 5"/>
          <p:cNvSpPr/>
          <p:nvPr>
            <p:custDataLst>
              <p:tags r:id="rId2"/>
            </p:custDataLst>
          </p:nvPr>
        </p:nvSpPr>
        <p:spPr>
          <a:xfrm>
            <a:off x="964441" y="1465597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矩形 10"/>
          <p:cNvSpPr/>
          <p:nvPr>
            <p:custDataLst>
              <p:tags r:id="rId3"/>
            </p:custDataLst>
          </p:nvPr>
        </p:nvSpPr>
        <p:spPr>
          <a:xfrm>
            <a:off x="1308499" y="1460500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TextBox 2"/>
          <p:cNvSpPr txBox="1"/>
          <p:nvPr>
            <p:custDataLst>
              <p:tags r:id="rId4"/>
            </p:custDataLst>
          </p:nvPr>
        </p:nvSpPr>
        <p:spPr>
          <a:xfrm>
            <a:off x="1114807" y="2212330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2006年，YII框架由Ruby on Rails的创始人DHH创建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40" name="矩形 6"/>
          <p:cNvSpPr/>
          <p:nvPr>
            <p:custDataLst>
              <p:tags r:id="rId5"/>
            </p:custDataLst>
          </p:nvPr>
        </p:nvSpPr>
        <p:spPr>
          <a:xfrm>
            <a:off x="4504414" y="1465597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矩形 11"/>
          <p:cNvSpPr/>
          <p:nvPr>
            <p:custDataLst>
              <p:tags r:id="rId6"/>
            </p:custDataLst>
          </p:nvPr>
        </p:nvSpPr>
        <p:spPr>
          <a:xfrm>
            <a:off x="4867586" y="1460500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TextBox 2"/>
          <p:cNvSpPr txBox="1"/>
          <p:nvPr>
            <p:custDataLst>
              <p:tags r:id="rId7"/>
            </p:custDataLst>
          </p:nvPr>
        </p:nvSpPr>
        <p:spPr>
          <a:xfrm>
            <a:off x="4654780" y="2212330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2008年，YII框架发布了第一个版本，即YII 1.0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46" name="矩形 7"/>
          <p:cNvSpPr/>
          <p:nvPr>
            <p:custDataLst>
              <p:tags r:id="rId8"/>
            </p:custDataLst>
          </p:nvPr>
        </p:nvSpPr>
        <p:spPr>
          <a:xfrm>
            <a:off x="8043750" y="1465597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矩形 12"/>
          <p:cNvSpPr/>
          <p:nvPr>
            <p:custDataLst>
              <p:tags r:id="rId9"/>
            </p:custDataLst>
          </p:nvPr>
        </p:nvSpPr>
        <p:spPr>
          <a:xfrm>
            <a:off x="8426036" y="1460500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TextBox 2"/>
          <p:cNvSpPr txBox="1"/>
          <p:nvPr>
            <p:custDataLst>
              <p:tags r:id="rId10"/>
            </p:custDataLst>
          </p:nvPr>
        </p:nvSpPr>
        <p:spPr>
          <a:xfrm>
            <a:off x="8194116" y="2212330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2010年，YII框架发布了第二个版本，即YII 1.1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52" name="矩形 33"/>
          <p:cNvSpPr/>
          <p:nvPr>
            <p:custDataLst>
              <p:tags r:id="rId11"/>
            </p:custDataLst>
          </p:nvPr>
        </p:nvSpPr>
        <p:spPr>
          <a:xfrm>
            <a:off x="963804" y="3992511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矩形 37"/>
          <p:cNvSpPr/>
          <p:nvPr>
            <p:custDataLst>
              <p:tags r:id="rId12"/>
            </p:custDataLst>
          </p:nvPr>
        </p:nvSpPr>
        <p:spPr>
          <a:xfrm>
            <a:off x="1307862" y="3987414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TextBox 2"/>
          <p:cNvSpPr txBox="1"/>
          <p:nvPr>
            <p:custDataLst>
              <p:tags r:id="rId13"/>
            </p:custDataLst>
          </p:nvPr>
        </p:nvSpPr>
        <p:spPr>
          <a:xfrm>
            <a:off x="1114170" y="4739244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2014年，YII框架发布了第三个版本，即YII 2.0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58" name="矩形 34"/>
          <p:cNvSpPr/>
          <p:nvPr>
            <p:custDataLst>
              <p:tags r:id="rId14"/>
            </p:custDataLst>
          </p:nvPr>
        </p:nvSpPr>
        <p:spPr>
          <a:xfrm>
            <a:off x="4503777" y="3992511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矩形 38"/>
          <p:cNvSpPr/>
          <p:nvPr>
            <p:custDataLst>
              <p:tags r:id="rId15"/>
            </p:custDataLst>
          </p:nvPr>
        </p:nvSpPr>
        <p:spPr>
          <a:xfrm>
            <a:off x="4866949" y="3987414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TextBox 2"/>
          <p:cNvSpPr txBox="1"/>
          <p:nvPr>
            <p:custDataLst>
              <p:tags r:id="rId16"/>
            </p:custDataLst>
          </p:nvPr>
        </p:nvSpPr>
        <p:spPr>
          <a:xfrm>
            <a:off x="4654143" y="4739244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2019年，YII框架发布了第四个版本，即YII 3.0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64" name="矩形 35"/>
          <p:cNvSpPr/>
          <p:nvPr>
            <p:custDataLst>
              <p:tags r:id="rId17"/>
            </p:custDataLst>
          </p:nvPr>
        </p:nvSpPr>
        <p:spPr>
          <a:xfrm>
            <a:off x="8043112" y="3992511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矩形 39"/>
          <p:cNvSpPr/>
          <p:nvPr>
            <p:custDataLst>
              <p:tags r:id="rId18"/>
            </p:custDataLst>
          </p:nvPr>
        </p:nvSpPr>
        <p:spPr>
          <a:xfrm>
            <a:off x="8425399" y="3987414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TextBox 2"/>
          <p:cNvSpPr txBox="1"/>
          <p:nvPr>
            <p:custDataLst>
              <p:tags r:id="rId19"/>
            </p:custDataLst>
          </p:nvPr>
        </p:nvSpPr>
        <p:spPr>
          <a:xfrm>
            <a:off x="8193478" y="4739244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2022年，YII框架发布了第五个版本，即YII 4.0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YII框架的主要特点和优势</a:t>
            </a:r>
            <a:endParaRPr lang="zh-CN" altLang="en-US"/>
          </a:p>
        </p:txBody>
      </p:sp>
      <p:sp>
        <p:nvSpPr>
          <p:cNvPr id="1049106" name="正文"/>
          <p:cNvSpPr txBox="1"/>
          <p:nvPr>
            <p:custDataLst>
              <p:tags r:id="rId2"/>
            </p:custDataLst>
          </p:nvPr>
        </p:nvSpPr>
        <p:spPr>
          <a:xfrm>
            <a:off x="2457063" y="1460500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快速开发：YII框架提供了丰富的组件和工具，可以快速搭建起一个完整的网站。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3"/>
            </p:custDataLst>
          </p:nvPr>
        </p:nvSpPr>
        <p:spPr>
          <a:xfrm>
            <a:off x="2457063" y="2712261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安全性高：YII框架内置了安全机制，可以有效防止SQL注入、跨站脚本攻击等安全问题。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正文"/>
          <p:cNvSpPr txBox="1"/>
          <p:nvPr>
            <p:custDataLst>
              <p:tags r:id="rId4"/>
            </p:custDataLst>
          </p:nvPr>
        </p:nvSpPr>
        <p:spPr>
          <a:xfrm>
            <a:off x="2457063" y="3964022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性能优化：YII框架采用了缓存、数据库优化等技术，可以提高网站的性能。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正文"/>
          <p:cNvSpPr txBox="1"/>
          <p:nvPr>
            <p:custDataLst>
              <p:tags r:id="rId5"/>
            </p:custDataLst>
          </p:nvPr>
        </p:nvSpPr>
        <p:spPr>
          <a:xfrm>
            <a:off x="2457063" y="5215784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扩展性强：YII框架提供了丰富的插件和扩展，可以根据需要灵活地添加和删除功能。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YII框架的核心组件</a:t>
            </a:r>
            <a:endParaRPr lang="zh-CN" altLang="en-US"/>
          </a:p>
        </p:txBody>
      </p:sp>
      <p:sp>
        <p:nvSpPr>
          <p:cNvPr id="10491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YII框架的MVC架构</a:t>
            </a:r>
            <a:endParaRPr lang="zh-CN" altLang="en-US"/>
          </a:p>
        </p:txBody>
      </p:sp>
      <p:sp>
        <p:nvSpPr>
          <p:cNvPr id="1049222" name="圆角矩形 26"/>
          <p:cNvSpPr/>
          <p:nvPr>
            <p:custDataLst>
              <p:tags r:id="rId2"/>
            </p:custDataLst>
          </p:nvPr>
        </p:nvSpPr>
        <p:spPr>
          <a:xfrm>
            <a:off x="838200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4" name="圆角矩形 28"/>
          <p:cNvSpPr/>
          <p:nvPr>
            <p:custDataLst>
              <p:tags r:id="rId3"/>
            </p:custDataLst>
          </p:nvPr>
        </p:nvSpPr>
        <p:spPr>
          <a:xfrm>
            <a:off x="840636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2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304888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Model：负责处理业务逻辑和数据库操作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29"/>
          <p:cNvSpPr/>
          <p:nvPr>
            <p:custDataLst>
              <p:tags r:id="rId5"/>
            </p:custDataLst>
          </p:nvPr>
        </p:nvSpPr>
        <p:spPr>
          <a:xfrm>
            <a:off x="3514898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0" name="圆角矩形 32"/>
          <p:cNvSpPr/>
          <p:nvPr>
            <p:custDataLst>
              <p:tags r:id="rId6"/>
            </p:custDataLst>
          </p:nvPr>
        </p:nvSpPr>
        <p:spPr>
          <a:xfrm>
            <a:off x="3517334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View：负责展示用户界面和渲染数据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圆角矩形 3"/>
          <p:cNvSpPr/>
          <p:nvPr>
            <p:custDataLst>
              <p:tags r:id="rId8"/>
            </p:custDataLst>
          </p:nvPr>
        </p:nvSpPr>
        <p:spPr>
          <a:xfrm>
            <a:off x="6191596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6" name="圆角矩形 4"/>
          <p:cNvSpPr/>
          <p:nvPr>
            <p:custDataLst>
              <p:tags r:id="rId9"/>
            </p:custDataLst>
          </p:nvPr>
        </p:nvSpPr>
        <p:spPr>
          <a:xfrm>
            <a:off x="6194032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Controller：负责处理用户请求和响应，并调用Model和View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圆角矩形 8"/>
          <p:cNvSpPr/>
          <p:nvPr>
            <p:custDataLst>
              <p:tags r:id="rId11"/>
            </p:custDataLst>
          </p:nvPr>
        </p:nvSpPr>
        <p:spPr>
          <a:xfrm>
            <a:off x="8868295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2" name="圆角矩形 9"/>
          <p:cNvSpPr/>
          <p:nvPr>
            <p:custDataLst>
              <p:tags r:id="rId12"/>
            </p:custDataLst>
          </p:nvPr>
        </p:nvSpPr>
        <p:spPr>
          <a:xfrm>
            <a:off x="8870730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YII框架的MVC架构使得开发更加模块化和可维护，提高了开发效率和代码质量。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YII框架的ActiveRecord模型</a:t>
            </a:r>
            <a:endParaRPr lang="zh-CN" altLang="en-US"/>
          </a:p>
        </p:txBody>
      </p:sp>
      <p:sp>
        <p:nvSpPr>
          <p:cNvPr id="104928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4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简介：YII框架的ActiveRecord模型是一个基于数据库的模型，用于简化数据库操作。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特点：ActiveRecord模型具有面向对象的特性，可以方便地操作数据库表和记录。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6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使用方法：在YII框架中，可以通过定义ActiveRecord类来创建模型，并使用模型进行数据库操作。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8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应用场景：ActiveRecord模型适用于需要频繁操作数据库的场景，如电子商务、社交网络等。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YII框架的缓存机制</a:t>
            </a:r>
            <a:endParaRPr lang="zh-CN" altLang="en-US"/>
          </a:p>
        </p:txBody>
      </p:sp>
      <p:sp>
        <p:nvSpPr>
          <p:cNvPr id="1049342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4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缓存类型：支持多种缓存类型，如文件缓存、数据库缓存、Memcached缓存等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48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0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缓存策略：支持多种缓存策略，如缓存有效期、缓存清除策略等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54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6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缓存管理：提供统一的缓存管理接口，方便开发者进行缓存操作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60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2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缓存性能：通过优化缓存机制，提高应用程序的性能和响应速度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YII框架的URL管理</a:t>
            </a:r>
            <a:endParaRPr lang="zh-CN" altLang="en-US"/>
          </a:p>
        </p:txBody>
      </p:sp>
      <p:sp>
        <p:nvSpPr>
          <p:cNvPr id="1049402" name="矩形 15"/>
          <p:cNvSpPr/>
          <p:nvPr>
            <p:custDataLst>
              <p:tags r:id="rId2"/>
            </p:custDataLst>
          </p:nvPr>
        </p:nvSpPr>
        <p:spPr>
          <a:xfrm>
            <a:off x="3063472" y="1521205"/>
            <a:ext cx="6067753" cy="4451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路由：定义URL与控制器、动作之间的映射关系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任意多边形 17"/>
          <p:cNvSpPr/>
          <p:nvPr>
            <p:custDataLst>
              <p:tags r:id="rId3"/>
            </p:custDataLst>
          </p:nvPr>
        </p:nvSpPr>
        <p:spPr>
          <a:xfrm flipV="1">
            <a:off x="2998721" y="1460500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任意多边形 18"/>
          <p:cNvSpPr/>
          <p:nvPr>
            <p:custDataLst>
              <p:tags r:id="rId4"/>
            </p:custDataLst>
          </p:nvPr>
        </p:nvSpPr>
        <p:spPr>
          <a:xfrm flipH="1">
            <a:off x="8108692" y="1802469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27"/>
          <p:cNvSpPr/>
          <p:nvPr>
            <p:custDataLst>
              <p:tags r:id="rId5"/>
            </p:custDataLst>
          </p:nvPr>
        </p:nvSpPr>
        <p:spPr>
          <a:xfrm>
            <a:off x="3063472" y="2355554"/>
            <a:ext cx="6067753" cy="4451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控制器：处理请求，生成响应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任意多边形 29"/>
          <p:cNvSpPr/>
          <p:nvPr>
            <p:custDataLst>
              <p:tags r:id="rId6"/>
            </p:custDataLst>
          </p:nvPr>
        </p:nvSpPr>
        <p:spPr>
          <a:xfrm flipV="1">
            <a:off x="2998721" y="2294850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任意多边形 30"/>
          <p:cNvSpPr/>
          <p:nvPr>
            <p:custDataLst>
              <p:tags r:id="rId7"/>
            </p:custDataLst>
          </p:nvPr>
        </p:nvSpPr>
        <p:spPr>
          <a:xfrm flipH="1">
            <a:off x="8108692" y="2636819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5"/>
          <p:cNvSpPr/>
          <p:nvPr>
            <p:custDataLst>
              <p:tags r:id="rId8"/>
            </p:custDataLst>
          </p:nvPr>
        </p:nvSpPr>
        <p:spPr>
          <a:xfrm>
            <a:off x="3063472" y="3189904"/>
            <a:ext cx="6067753" cy="4451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动作：执行业务逻辑，生成数据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任意多边形 7"/>
          <p:cNvSpPr/>
          <p:nvPr>
            <p:custDataLst>
              <p:tags r:id="rId9"/>
            </p:custDataLst>
          </p:nvPr>
        </p:nvSpPr>
        <p:spPr>
          <a:xfrm flipV="1">
            <a:off x="2998721" y="3129200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任意多边形 8"/>
          <p:cNvSpPr/>
          <p:nvPr>
            <p:custDataLst>
              <p:tags r:id="rId10"/>
            </p:custDataLst>
          </p:nvPr>
        </p:nvSpPr>
        <p:spPr>
          <a:xfrm flipH="1">
            <a:off x="8108692" y="3471168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10"/>
          <p:cNvSpPr/>
          <p:nvPr>
            <p:custDataLst>
              <p:tags r:id="rId11"/>
            </p:custDataLst>
          </p:nvPr>
        </p:nvSpPr>
        <p:spPr>
          <a:xfrm>
            <a:off x="3063472" y="4024254"/>
            <a:ext cx="6067753" cy="4451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视图：渲染数据，生成HTML页面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任意多边形 12"/>
          <p:cNvSpPr/>
          <p:nvPr>
            <p:custDataLst>
              <p:tags r:id="rId12"/>
            </p:custDataLst>
          </p:nvPr>
        </p:nvSpPr>
        <p:spPr>
          <a:xfrm flipV="1">
            <a:off x="2998721" y="3963549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任意多边形 13"/>
          <p:cNvSpPr/>
          <p:nvPr>
            <p:custDataLst>
              <p:tags r:id="rId13"/>
            </p:custDataLst>
          </p:nvPr>
        </p:nvSpPr>
        <p:spPr>
          <a:xfrm flipH="1">
            <a:off x="8108692" y="4305518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19"/>
          <p:cNvSpPr/>
          <p:nvPr>
            <p:custDataLst>
              <p:tags r:id="rId14"/>
            </p:custDataLst>
          </p:nvPr>
        </p:nvSpPr>
        <p:spPr>
          <a:xfrm>
            <a:off x="3063472" y="4858604"/>
            <a:ext cx="6067753" cy="4451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模型：处理数据，与数据库交互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任意多边形 21"/>
          <p:cNvSpPr/>
          <p:nvPr>
            <p:custDataLst>
              <p:tags r:id="rId15"/>
            </p:custDataLst>
          </p:nvPr>
        </p:nvSpPr>
        <p:spPr>
          <a:xfrm flipV="1">
            <a:off x="2998721" y="4797899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任意多边形 22"/>
          <p:cNvSpPr/>
          <p:nvPr>
            <p:custDataLst>
              <p:tags r:id="rId16"/>
            </p:custDataLst>
          </p:nvPr>
        </p:nvSpPr>
        <p:spPr>
          <a:xfrm flipH="1">
            <a:off x="8108692" y="5139868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38"/>
          <p:cNvSpPr/>
          <p:nvPr>
            <p:custDataLst>
              <p:tags r:id="rId17"/>
            </p:custDataLst>
          </p:nvPr>
        </p:nvSpPr>
        <p:spPr>
          <a:xfrm>
            <a:off x="3063472" y="5692954"/>
            <a:ext cx="6067753" cy="4451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验证：验证用户输入，确保数据安全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任意多边形 40"/>
          <p:cNvSpPr/>
          <p:nvPr>
            <p:custDataLst>
              <p:tags r:id="rId18"/>
            </p:custDataLst>
          </p:nvPr>
        </p:nvSpPr>
        <p:spPr>
          <a:xfrm flipV="1">
            <a:off x="2998721" y="5632249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任意多边形 41"/>
          <p:cNvSpPr/>
          <p:nvPr>
            <p:custDataLst>
              <p:tags r:id="rId19"/>
            </p:custDataLst>
          </p:nvPr>
        </p:nvSpPr>
        <p:spPr>
          <a:xfrm flipH="1">
            <a:off x="8108692" y="5974218"/>
            <a:ext cx="1085262" cy="2043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YII框架的扩展性</a:t>
            </a:r>
            <a:endParaRPr lang="zh-CN" altLang="en-US"/>
          </a:p>
        </p:txBody>
      </p:sp>
      <p:sp>
        <p:nvSpPr>
          <p:cNvPr id="10494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https://d.book118.com/818122002016006023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9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6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Office Theme</vt:lpstr>
      <vt:lpstr>YII框架简介</vt:lpstr>
      <vt:lpstr>目录</vt:lpstr>
      <vt:lpstr>添加章节标题</vt:lpstr>
      <vt:lpstr>YII框架概述</vt:lpstr>
      <vt:lpstr>PowerPoint Presentation</vt:lpstr>
      <vt:lpstr>YII框架的背景和意义</vt:lpstr>
      <vt:lpstr>YII框架的发展历程</vt:lpstr>
      <vt:lpstr>YII框架的主要特点和优势</vt:lpstr>
      <vt:lpstr>YII框架的核心组件</vt:lpstr>
      <vt:lpstr>PowerPoint Presentation</vt:lpstr>
      <vt:lpstr>YII框架的MVC架构</vt:lpstr>
      <vt:lpstr>YII框架的ActiveRecord模型</vt:lpstr>
      <vt:lpstr>YII框架的缓存机制</vt:lpstr>
      <vt:lpstr>YII框架的URL管理</vt:lpstr>
      <vt:lpstr>YII框架的扩展性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2024-08-29T12:23:51.117</cp:lastPrinted>
  <dcterms:created xsi:type="dcterms:W3CDTF">2024-08-29T04:23:51Z</dcterms:created>
  <dcterms:modified xsi:type="dcterms:W3CDTF">2024-08-29T04:23:53Z</dcterms:modified>
</cp:coreProperties>
</file>