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CE443-A8B8-43DF-BB21-228622E2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E1295-5857-48DE-8720-145568C7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DB89C-FCE7-46DC-9E01-36328A81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23737-458C-4312-AF28-3DD4104AF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9F2CA-E434-4D80-908B-E09829448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F9DF7-475C-46A3-83F7-C5706014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00DA6-F52E-4093-8D25-7DAE6F3A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42BF8-67BF-49A5-8FFE-1C86D1AF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D166F-28C4-4206-8D43-AE2F5A6DC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0AB20-B05C-4459-8C4C-DFD37ACC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8536-F134-4236-BDD0-A27BA26AA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2012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信息技术风险管理的最新趋势与技巧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信息技术风险管理的最新趋势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信息技术风险管理的基本技巧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信息技术风险管理能够识别、评估和应对潜在的信息技术风险，确保企业信息安全，防止数据泄露、系统瘫痪等安全事件的发生。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通过风险管理，企业可以建立业务连续性计划，确保在面临自然灾害、技术故障等突发事件时，能够快速恢复业务运营，减少损失。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提升业务连续性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信息技术风险管理有助于企业遵守相关法律法规和行业标准，避免因违反规定而导致的法律诉讼和声誉损失。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促进合规性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本报告旨在探讨信息技术风险管理的最新趋势和技巧，为企业提供有关如何有效管理信息技术风险的指导和建议。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本报告将涵盖信息技术风险管理的各个方面，包括风险识别、评估、应对和监控等环节，以及相关的最新技术和工具。同时，报告还将提供一些实际案例和最佳实践，供企业参考和借鉴。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信息技术风险管理的最新趋势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云计算的普及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云计算为企业提供了灵活、可扩展的IT资源，降低了硬件成本，但同时也带来了新的安全风险，如数据泄露和云服务提供商的可靠性问题。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虚拟化技术提高了资源利用率，但也增加了系统的复杂性，使得传统的安全防护措施可能不再适用。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云安全与虚拟化安全策略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企业需要制定针对云计算和虚拟化环境的安全策略，包括数据加密、访问控制、安全审计等。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云计算与虚拟化技术的应用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利用人工智能和机器学习技术，企业可以自动识别和评估潜在的信息技术风险，提高风险应对的准确性和效率。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智能风险分析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通过对大量数据的分析和挖掘，人工智能可以帮助企业发现风险之间的关联和趋势，为风险管理决策提供有力支持。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自动化风险处置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机器学习技术可以应用于自动化风险处置，如自动修复安全漏洞、自动隔离受感染的系统等，减轻风险管理人员的负担。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人工智能与机器学习在风险管理中的应用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随着企业数据量的不断增长，数据泄露的风险也日益加大。企业需要加强数据安全防护，包括数据加密、数据备份、访问控制等。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全球范围内对隐私保护的法规越来越严格，企业需要遵守相关法规，确保用户隐私数据的安全。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企业需要制定全面的数据安全与隐私保护策略，包括数据分类、数据脱敏、隐私保护算法等，以确保数据的合规性和安全性。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数据安全与隐私保护的挑战与应对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信息技术风险管理的基本技巧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漏洞扫描与渗透测试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通过自动化的漏洞扫描工具或手动渗透测试，发现系统和应用中的安全漏洞，为风险评估提供数据支持。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威胁建模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通过构建系统或应用的威胁模型，识别潜在的攻击路径和漏洞，进而评估风险。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利用风险评估矩阵对识别出的风险进行量化和优先级排序，以便集中资源应对高风险项。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包括安全培训、安全编码规范、访问控制等，旨在预防风险的发生。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检测性措施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如入侵检测、日志分析等，用于及时发现潜在的安全威胁和异常行为。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响应性措施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包括应急响应计划、数据备份与恢复等，确保在发生安全事件时能够迅速响应并恢复业务。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通过实时监控网络流量、系统日志等，及时发现异常行为和潜在威胁。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定期生成风险报告，向管理层和相关人员汇报风险状况及应对措施的执行情况。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根据风险报告和监控结果，不断优化风险管理策略和措施，提高整体安全防护水平。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https://d.book118.com/818122012005006031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2024-09-07T17:05:59.096</cp:lastPrinted>
  <dcterms:created xsi:type="dcterms:W3CDTF">2024-09-07T09:05:59Z</dcterms:created>
  <dcterms:modified xsi:type="dcterms:W3CDTF">2024-09-07T09:06:00Z</dcterms:modified>
</cp:coreProperties>
</file>