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C2F61-4201-41C0-A3EE-E0CB298EB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DA085-B530-43A6-9D56-1B424242C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52B6A-2E08-4286-BAB5-ED8E661D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8483F-BD36-4FB4-8DFC-F75979AA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2DC1C-A207-4929-A3EB-2331C723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E98B3-95E2-4DDF-85CA-2734312D1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EA34A-1317-4EFA-80BF-0EB03237C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43CF5-AB5E-4154-900D-A45ACB78E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6C112-1968-45B5-B2B6-D3613D9D0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9973E-A1BE-41ED-8B45-6C86EF20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68146-F77F-4DFE-920D-2C408EA1E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2135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《行星齿轮机构结构》PPT课件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行星齿轮机构类型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行星齿轮机构的工作原理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行星齿轮机构的优化设计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行星齿轮机构的制造与维护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行星齿轮机构是一种由太阳轮、行星轮和内齿圈等组成的多齿啮合传动机构。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行星齿轮机构是一种复杂的齿轮机构，由太阳轮、行星轮和内齿圈等组成。在行星齿轮机构中，行星轮可以在行星架的支撑下自转，同时参与太阳轮和内齿圈的传动。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行星齿轮机构的定义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行星齿轮机构具有高传动效率、高承载能力、结构紧凑等特点。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行星齿轮机构在传动过程中，由于多齿同时啮合，因此具有较高的承载能力和传动效率。此外，行星齿轮机构的结构紧凑，占用空间较小，适合应用于各种机械传动系统中。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行星齿轮机构的特点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行星齿轮机构广泛应用于汽车、航空、工业机器人等领域。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行星齿轮机构由于其高效率、高承载能力、紧凑的结构等特点，被广泛应用于汽车变速器、航空减速器、工业机器人关节等场合。通过采用行星齿轮机构，可以实现多档变速、大扭矩传递以及高精度定位等功能。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行星齿轮机构的应用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单级行星齿轮机构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由一个太阳轮、一个或几个行星轮和一个内齿圈组成。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行星齿轮机构中，行星轮在太阳轮和内齿圈之间转动，实现动力的传递。单级行星齿轮机构结构简单，传动效率高，常用于减速器、增速器等场合。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由两个单级行星齿轮机构串联而成，具有两个太阳轮、两个或更多行星轮和两个内齿圈。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双级行星齿轮机构可以提供更大的传动比，同时具有更高的承载能力。常用于大型机械、船舶、航空等领域。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双级行星齿轮机构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由多个单级或双级行星齿轮机构组合而成，具有多个太阳轮、多个行星轮和多个内齿圈。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多级行星齿轮机构可以提供更大的传动比和更高的承载能力，常用于大型传动系统、工业机械等领域。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多级行星齿轮机构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由不同类型的行星齿轮机构组合而成，具有多种传动形式和功能。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复合行星齿轮机构可以同时实现减速、增速、反转等多种功能，具有广泛的用途，如汽车变速器、船舶推进器等。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复合行星齿轮机构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行星齿轮机构的工作原理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https://d.book118.com/818122135111006024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2024-08-31T23:34:51.319</cp:lastPrinted>
  <dcterms:created xsi:type="dcterms:W3CDTF">2024-08-31T15:34:51Z</dcterms:created>
  <dcterms:modified xsi:type="dcterms:W3CDTF">2024-08-31T15:34:53Z</dcterms:modified>
</cp:coreProperties>
</file>