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F3673-E314-49A6-A0C7-F38EA588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D96F-F895-4475-BF6F-141FFBD7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B16E3-A418-4EBA-81E5-F8BCE4A7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5DC6E-A848-44B9-BC5F-26234853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35F32-B0FB-48F4-9D07-1805C01D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4F65C-ADE2-4B4E-BDCB-80E3AECE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24CDB-4A6E-4553-B2BA-098AF78BF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75063-1116-43D1-98A5-84915AC1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1AEE5-D986-4775-BE07-99ACAB44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EECA-1712-45D8-9E3F-74DFFE4E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5AF51-52A0-42F1-96A4-EFBB4881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3036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预防接种监督培训课件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预防接种监督的基本原则和方法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预防接种监督的法律法规和标准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预防接种监督的培训和发展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预防接种监督概述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控制传染病传播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预防接种是预防和控制传染病最有效的手段之一，通过免疫接种可以显著降低儿童感染疫苗可预防疾病的风险。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保护个体健康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预防接种能够提高儿童免疫力，降低感染疫苗可预防疾病的风险，从而保护个体健康。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维护社会公共卫生安全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预防接种对于保护易感人群、阻断传染病传播链具有重要意义，有助于维护社会公共卫生安全。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85" b="11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预防接种监督是指政府或相关机构对预防接种工作进行的监督、检查和指导，以确保预防接种工作的规范、安全和有效。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通过实施预防接种监督，确保疫苗接种工作的规范、安全和有效，提高疫苗接种覆盖率，降低疫苗可预防疾病的发病率和死亡率。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预防接种监督的定义和目标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814" r="268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根据国家相关法律法规和政策，制定预防接种监督计划，并组织实施。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制定和执行预防接种监督计划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对疫苗接种单位进行定期或不定期的监督检查，包括疫苗管理、冷链设施、接种服务等方面。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对疫苗接种单位进行监督检查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对疫苗接种人员进行培训和指导，提高其专业素质和服务质量。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对疫苗接种人员进行培训和指导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及时处理公众对疫苗接种的投诉和不良事件，保障公众权益。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处理疫苗接种投诉和不良事件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预防接种监督的职责和任务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预防接种监督的基本原则和方法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922" r="129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监督工作应基于科学理论和实证研究，确保监督结果的准确性和可靠性。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监督工作应保持中立，不受任何外部因素干扰，确保监督结果的客观性和公正性。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监督工作应全面考虑各种因素，包括人员、设备、环境等，确保监督结果的完整性和系统性。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监督工作应及时进行，确保监督结果的时效性和有效性。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预防接种监督的基本原则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预防接种监督的方法和技巧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通过实地观察接种现场的工作情况，了解工作人员的操作规范和安全措施。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通过审查相关文件和资料，了解接种工作的管理和执行情况。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通过与相关人员进行访谈和调查，了解他们对接种工作的看法和建议。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通过实验验证某些技术指标或操作规范，确保其科学性和可行性。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9" r="166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49" r="18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预防接种监督的流程和规范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根据实际情况制定详细的监督计划，包括监督目的、内容、时间、人员和方式等。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按照监督计划进行实地监督，记录相关情况并收集证据。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对监督结果进行分析和总结，提出改进意见和建议。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将监督结果反馈给相关部门和人员，并向上级报告。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制定监督计划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实施监督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分析总结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预防接种监督的实践应用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https://d.book118.com/818123036043006040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2024-09-18T15:41:29.465</cp:lastPrinted>
  <dcterms:created xsi:type="dcterms:W3CDTF">2024-09-18T07:41:29Z</dcterms:created>
  <dcterms:modified xsi:type="dcterms:W3CDTF">2024-09-18T07:41:31Z</dcterms:modified>
</cp:coreProperties>
</file>