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049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3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178C09-5A12-45DD-BA2D-D087E4D90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C9896C-EB0E-4D89-958C-59ECBDB38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6E57FD-AF68-4771-84B7-BE2817096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1DA2B6-8A76-486B-8763-6FC544337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9D7969-FCCA-4A55-A840-9424AF733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2F289C-9781-4341-ACE7-D52FC5C31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9F4657-F60A-4527-B4CC-457BB66A9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9AE54B-8A55-4E41-B3EC-18580F227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87877A-F6DB-421C-9C33-D5D1AD5EB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2214C-F4CA-4FA5-97AF-506AA7EB8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6E3D9-377C-4943-90F7-853181248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0487" r:id="rId2"/>
    <p:sldLayoutId id="2147500488" r:id="rId3"/>
    <p:sldLayoutId id="2147500489" r:id="rId4"/>
    <p:sldLayoutId id="2147500490" r:id="rId5"/>
    <p:sldLayoutId id="2147500491" r:id="rId6"/>
    <p:sldLayoutId id="2147500492" r:id="rId7"/>
    <p:sldLayoutId id="2147500493" r:id="rId8"/>
    <p:sldLayoutId id="2147500494" r:id="rId9"/>
    <p:sldLayoutId id="2147500495" r:id="rId10"/>
    <p:sldLayoutId id="214750049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18" Type="http://schemas.openxmlformats.org/officeDocument/2006/relationships/tags" Target="../tags/tag166.xml" /><Relationship Id="rId19" Type="http://schemas.openxmlformats.org/officeDocument/2006/relationships/tags" Target="../tags/tag167.xml" /><Relationship Id="rId2" Type="http://schemas.openxmlformats.org/officeDocument/2006/relationships/tags" Target="../tags/tag150.xml" /><Relationship Id="rId20" Type="http://schemas.openxmlformats.org/officeDocument/2006/relationships/tags" Target="../tags/tag168.xml" /><Relationship Id="rId21" Type="http://schemas.openxmlformats.org/officeDocument/2006/relationships/tags" Target="../tags/tag169.xml" /><Relationship Id="rId22" Type="http://schemas.openxmlformats.org/officeDocument/2006/relationships/tags" Target="../tags/tag170.xml" /><Relationship Id="rId23" Type="http://schemas.openxmlformats.org/officeDocument/2006/relationships/tags" Target="../tags/tag171.xml" /><Relationship Id="rId24" Type="http://schemas.openxmlformats.org/officeDocument/2006/relationships/tags" Target="../tags/tag172.xml" /><Relationship Id="rId25" Type="http://schemas.openxmlformats.org/officeDocument/2006/relationships/tags" Target="../tags/tag173.xml" /><Relationship Id="rId26" Type="http://schemas.openxmlformats.org/officeDocument/2006/relationships/tags" Target="../tags/tag174.xml" /><Relationship Id="rId27" Type="http://schemas.openxmlformats.org/officeDocument/2006/relationships/tags" Target="../tags/tag175.xml" /><Relationship Id="rId28" Type="http://schemas.openxmlformats.org/officeDocument/2006/relationships/tags" Target="../tags/tag176.xml" /><Relationship Id="rId29" Type="http://schemas.openxmlformats.org/officeDocument/2006/relationships/tags" Target="../tags/tag177.xml" /><Relationship Id="rId3" Type="http://schemas.openxmlformats.org/officeDocument/2006/relationships/tags" Target="../tags/tag151.xml" /><Relationship Id="rId30" Type="http://schemas.openxmlformats.org/officeDocument/2006/relationships/tags" Target="../tags/tag178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18" Type="http://schemas.openxmlformats.org/officeDocument/2006/relationships/tags" Target="../tags/tag199.xml" /><Relationship Id="rId19" Type="http://schemas.openxmlformats.org/officeDocument/2006/relationships/tags" Target="../tags/tag200.xml" /><Relationship Id="rId2" Type="http://schemas.openxmlformats.org/officeDocument/2006/relationships/tags" Target="../tags/tag183.xml" /><Relationship Id="rId20" Type="http://schemas.openxmlformats.org/officeDocument/2006/relationships/tags" Target="../tags/tag201.xml" /><Relationship Id="rId21" Type="http://schemas.openxmlformats.org/officeDocument/2006/relationships/tags" Target="../tags/tag202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14" Type="http://schemas.openxmlformats.org/officeDocument/2006/relationships/tags" Target="../tags/tag227.xml" /><Relationship Id="rId15" Type="http://schemas.openxmlformats.org/officeDocument/2006/relationships/tags" Target="../tags/tag228.xml" /><Relationship Id="rId16" Type="http://schemas.openxmlformats.org/officeDocument/2006/relationships/tags" Target="../tags/tag229.xml" /><Relationship Id="rId17" Type="http://schemas.openxmlformats.org/officeDocument/2006/relationships/tags" Target="../tags/tag230.xml" /><Relationship Id="rId18" Type="http://schemas.openxmlformats.org/officeDocument/2006/relationships/tags" Target="../tags/tag231.xml" /><Relationship Id="rId19" Type="http://schemas.openxmlformats.org/officeDocument/2006/relationships/tags" Target="../tags/tag232.xml" /><Relationship Id="rId2" Type="http://schemas.openxmlformats.org/officeDocument/2006/relationships/tags" Target="../tags/tag215.xml" /><Relationship Id="rId20" Type="http://schemas.openxmlformats.org/officeDocument/2006/relationships/tags" Target="../tags/tag233.xml" /><Relationship Id="rId21" Type="http://schemas.openxmlformats.org/officeDocument/2006/relationships/tags" Target="../tags/tag234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2304713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网站策划的关键要点与技巧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网站策划的基本概念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网站策划的关键要点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网站策划的技巧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案例分析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总结与展望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网站策划的基本概念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网站策划的定义</a:t>
            </a:r>
            <a:endParaRPr lang="zh-CN" altLang="en-US"/>
          </a:p>
        </p:txBody>
      </p:sp>
      <p:sp>
        <p:nvSpPr>
          <p:cNvPr id="104894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网站策划需要综合考虑用户需求、市场环境、技术实现等因素，制定出切实可行的实施方案。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网站策划是指对网站的整体规划与设计，包括内容策划、功能策划、用户体验策划等。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网站策划的目标是提高网站的用户体验和吸引力，同时满足网站的建设目标和业务需求。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网站策划是网站建设的重要环节，对于网站的成功运营具有至关重要的作用。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网站策划的目的和意义</a:t>
            </a:r>
            <a:endParaRPr lang="zh-CN" altLang="en-US"/>
          </a:p>
        </p:txBody>
      </p:sp>
      <p:sp>
        <p:nvSpPr>
          <p:cNvPr id="1049008" name="圆角矩形 26"/>
          <p:cNvSpPr/>
          <p:nvPr>
            <p:custDataLst>
              <p:tags r:id="rId2"/>
            </p:custDataLst>
          </p:nvPr>
        </p:nvSpPr>
        <p:spPr>
          <a:xfrm>
            <a:off x="608400" y="1871871"/>
            <a:ext cx="3446112" cy="39965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10" name="圆角矩形 28"/>
          <p:cNvSpPr/>
          <p:nvPr>
            <p:custDataLst>
              <p:tags r:id="rId3"/>
            </p:custDataLst>
          </p:nvPr>
        </p:nvSpPr>
        <p:spPr>
          <a:xfrm>
            <a:off x="612245" y="1871871"/>
            <a:ext cx="3439825" cy="21236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12" name="文本框 31"/>
          <p:cNvSpPr txBox="1"/>
          <p:nvPr>
            <p:custDataLst>
              <p:tags r:id="rId4"/>
            </p:custDataLst>
          </p:nvPr>
        </p:nvSpPr>
        <p:spPr>
          <a:xfrm>
            <a:off x="863453" y="2406329"/>
            <a:ext cx="2936985" cy="319462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定义：网站策划是对网站建设进行系统规划的过程，旨在满足用户需求和实现商业目标。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圆角矩形 29"/>
          <p:cNvSpPr/>
          <p:nvPr>
            <p:custDataLst>
              <p:tags r:id="rId5"/>
            </p:custDataLst>
          </p:nvPr>
        </p:nvSpPr>
        <p:spPr>
          <a:xfrm>
            <a:off x="4369470" y="1871871"/>
            <a:ext cx="3446112" cy="39965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16" name="圆角矩形 32"/>
          <p:cNvSpPr/>
          <p:nvPr>
            <p:custDataLst>
              <p:tags r:id="rId6"/>
            </p:custDataLst>
          </p:nvPr>
        </p:nvSpPr>
        <p:spPr>
          <a:xfrm>
            <a:off x="4373315" y="1871871"/>
            <a:ext cx="3439825" cy="21236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18" name="文本框 34"/>
          <p:cNvSpPr txBox="1"/>
          <p:nvPr>
            <p:custDataLst>
              <p:tags r:id="rId7"/>
            </p:custDataLst>
          </p:nvPr>
        </p:nvSpPr>
        <p:spPr>
          <a:xfrm>
            <a:off x="4625164" y="2406329"/>
            <a:ext cx="2936216" cy="319602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目的：确定网站目标和定位，为后续的网站设计、开发、推广和运营提供指导。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圆角矩形 3"/>
          <p:cNvSpPr/>
          <p:nvPr>
            <p:custDataLst>
              <p:tags r:id="rId8"/>
            </p:custDataLst>
          </p:nvPr>
        </p:nvSpPr>
        <p:spPr>
          <a:xfrm>
            <a:off x="8131181" y="1871871"/>
            <a:ext cx="3446112" cy="39965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22" name="圆角矩形 4"/>
          <p:cNvSpPr/>
          <p:nvPr>
            <p:custDataLst>
              <p:tags r:id="rId9"/>
            </p:custDataLst>
          </p:nvPr>
        </p:nvSpPr>
        <p:spPr>
          <a:xfrm>
            <a:off x="8134385" y="1871871"/>
            <a:ext cx="3439825" cy="21236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24" name="文本框 5"/>
          <p:cNvSpPr txBox="1"/>
          <p:nvPr>
            <p:custDataLst>
              <p:tags r:id="rId10"/>
            </p:custDataLst>
          </p:nvPr>
        </p:nvSpPr>
        <p:spPr>
          <a:xfrm>
            <a:off x="8386875" y="2406329"/>
            <a:ext cx="2936216" cy="3196021"/>
          </a:xfrm>
          <a:prstGeom prst="rect">
            <a:avLst/>
          </a:prstGeom>
          <a:noFill/>
        </p:spPr>
        <p:txBody>
          <a:bodyPr wrap="square" rtlCol="0" anchor="t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意义：确保网站具有吸引力、易用性和可维护性，提高用户体验和满意度，增强企业品牌形象和市场竞争力。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网站策划的流程</a:t>
            </a:r>
            <a:endParaRPr lang="zh-CN" altLang="en-US"/>
          </a:p>
        </p:txBody>
      </p:sp>
      <p:sp>
        <p:nvSpPr>
          <p:cNvPr id="1049060" name="矩形 31"/>
          <p:cNvSpPr/>
          <p:nvPr>
            <p:custDataLst>
              <p:tags r:id="rId2"/>
            </p:custDataLst>
          </p:nvPr>
        </p:nvSpPr>
        <p:spPr>
          <a:xfrm>
            <a:off x="3844518" y="1490400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确定网站目标和定位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4"/>
          <p:cNvSpPr/>
          <p:nvPr>
            <p:custDataLst>
              <p:tags r:id="rId3"/>
            </p:custDataLst>
          </p:nvPr>
        </p:nvSpPr>
        <p:spPr>
          <a:xfrm>
            <a:off x="3844518" y="2303526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分析目标用户需求和行为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5"/>
          <p:cNvSpPr/>
          <p:nvPr>
            <p:custDataLst>
              <p:tags r:id="rId4"/>
            </p:custDataLst>
          </p:nvPr>
        </p:nvSpPr>
        <p:spPr>
          <a:xfrm>
            <a:off x="3844518" y="3116653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设计网站架构和功能模块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矩形 7"/>
          <p:cNvSpPr/>
          <p:nvPr>
            <p:custDataLst>
              <p:tags r:id="rId5"/>
            </p:custDataLst>
          </p:nvPr>
        </p:nvSpPr>
        <p:spPr>
          <a:xfrm>
            <a:off x="3844518" y="3929779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制定网站内容策略和信息架构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3"/>
          <p:cNvSpPr/>
          <p:nvPr>
            <p:custDataLst>
              <p:tags r:id="rId6"/>
            </p:custDataLst>
          </p:nvPr>
        </p:nvSpPr>
        <p:spPr>
          <a:xfrm>
            <a:off x="3844518" y="4742905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设计网站界面和用户体验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矩形 6"/>
          <p:cNvSpPr/>
          <p:nvPr>
            <p:custDataLst>
              <p:tags r:id="rId7"/>
            </p:custDataLst>
          </p:nvPr>
        </p:nvSpPr>
        <p:spPr>
          <a:xfrm>
            <a:off x="3844518" y="5556032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制定网站推广和运营计划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网站策划的关键要点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目标定位</a:t>
            </a:r>
            <a:endParaRPr lang="zh-CN" altLang="en-US"/>
          </a:p>
        </p:txBody>
      </p:sp>
      <p:sp>
        <p:nvSpPr>
          <p:cNvPr id="104914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8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明确网站目的和受众群体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针对目标受众进行优化和定制化设计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确定网站的核心内容和功能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制定网站目标和关键绩效指标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用户需求分析</a:t>
            </a:r>
            <a:endParaRPr lang="zh-CN" altLang="en-US"/>
          </a:p>
        </p:txBody>
      </p:sp>
      <p:sp>
        <p:nvSpPr>
          <p:cNvPr id="1049220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了解目标受众：研究目标用户的特点、需求和行为习惯，以便定位网站内容和功能。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确定网站目的：明确网站的核心价值和功能，以便制定相应的策划方案。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竞品分析：了解竞争对手的网站策划和特点，以便取长补短。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需求调研：通过问卷、访谈等方式收集用户对网站的需求和建议，以便优化策划方案。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网站内容策划</a:t>
            </a:r>
            <a:endParaRPr lang="zh-CN" altLang="en-US"/>
          </a:p>
        </p:txBody>
      </p:sp>
      <p:sp>
        <p:nvSpPr>
          <p:cNvPr id="104926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确定网站主题和目标受众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创作高质量的原创内容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设计易于阅读和导航的用户界面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规划网站栏目和结构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网站结构设计</a:t>
            </a:r>
            <a:endParaRPr lang="zh-CN" altLang="en-US"/>
          </a:p>
        </p:txBody>
      </p:sp>
      <p:sp>
        <p:nvSpPr>
          <p:cNvPr id="104933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导航栏设计：清晰、简洁、易于理解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4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页面布局：合理、美观、符合用户体验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4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页面元素：统一、协调、突出重点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5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响应式设计：适应不同设备，提供良好用户体验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网站功能策划</a:t>
            </a:r>
            <a:endParaRPr lang="zh-CN" altLang="en-US"/>
          </a:p>
        </p:txBody>
      </p:sp>
      <p:sp>
        <p:nvSpPr>
          <p:cNvPr id="104939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确定网站目标与定位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设计网站架构与栏目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1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考虑技术实现与安全性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分析用户需求与行为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https://d.book118.com/818123047130006037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2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2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2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2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2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2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2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2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2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4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</vt:lpstr>
      <vt:lpstr>Wingdings</vt:lpstr>
      <vt:lpstr>Calibri Light</vt:lpstr>
      <vt:lpstr>微软雅黑</vt:lpstr>
      <vt:lpstr>宋体</vt:lpstr>
      <vt:lpstr>Office Theme</vt:lpstr>
      <vt:lpstr>网站策划的关键要点与技巧</vt:lpstr>
      <vt:lpstr>目录</vt:lpstr>
      <vt:lpstr>单击添加章节标题</vt:lpstr>
      <vt:lpstr>网站策划的基本概念</vt:lpstr>
      <vt:lpstr>网站策划的定义</vt:lpstr>
      <vt:lpstr>网站策划的目的和意义</vt:lpstr>
      <vt:lpstr>网站策划的流程</vt:lpstr>
      <vt:lpstr>网站策划的关键要点</vt:lpstr>
      <vt:lpstr>目标定位</vt:lpstr>
      <vt:lpstr>用户需求分析</vt:lpstr>
      <vt:lpstr>网站内容策划</vt:lpstr>
      <vt:lpstr>网站结构设计</vt:lpstr>
      <vt:lpstr>网站功能策划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2024-09-17T22:24:42.181</cp:lastPrinted>
  <dcterms:created xsi:type="dcterms:W3CDTF">2024-09-17T14:24:42Z</dcterms:created>
  <dcterms:modified xsi:type="dcterms:W3CDTF">2024-09-17T14:24:44Z</dcterms:modified>
</cp:coreProperties>
</file>