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E8955-071E-4AA0-AEA9-BF1542984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45F86-7EE9-4549-AD0C-0F8F81624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4B8B5-A1A5-41D8-AC5B-30FC33306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CFF0A-EECF-4676-88EE-B46B3867A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15EC3C-89AA-433A-A97E-71FB18902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2719B2-6AAA-4E63-9523-10A0B9D66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F09809-4F93-4C48-814A-DEF3AE043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3C2DC-A453-4D5F-A39A-065D4A0D5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7727D-0141-4F96-B6D4-18FCBB3FE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EE22B-F029-420E-851D-A327D152A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CD78F-D41D-4097-9879-8C5D4024D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23114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针灸治疗偏头痛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针灸治疗偏头痛概述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针灸治疗偏头痛的理论基础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针灸治疗偏头痛的方法与技巧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针灸治疗偏头痛的实践与案例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针灸治疗偏头痛的注意事项与建议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针灸治疗偏头痛概述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02" r="15702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693" r="15693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9982" r="19982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针灸治疗偏头痛概述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针灸治疗偏头痛的理论基础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441" r="44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经络是人体内气血运行的通道，具有联络脏腑、沟通内外、运行气血的作用。在针灸治疗中，通过刺激经络上的穴位，可以调节气血的运行，从而达到治疗偏头痛的目的。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经络理论认为，偏头痛的发病与经络的失调有关。通过对相关经络的刺激，可以调整经络的功能，缓解偏头痛的症状。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经络理论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脏腑是人体内的重要器官，各脏腑具有不同的功能和特性。针灸治疗偏头痛的脏腑理论认为，偏头痛的发病与脏腑的功能失调有关。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通过刺激相关脏腑的穴位，可以调节脏腑的功能，平衡阴阳，缓解偏头痛的症状。例如，刺激肝经的穴位可以疏肝理气，缓解因肝气郁结导致的偏头痛。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脏腑理论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气血是人体内的重要物质，具有滋养和濡润全身的作用。针灸治疗偏头痛的气血理论认为，气血的失调是导致偏头痛的主要原因。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通过刺激相关穴位，可以调节气血的运行，促进气血的流通，缓解偏头痛的症状。例如，刺激太阳穴可以促进头部气血的流通，缓解偏头痛的症状。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气血理论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针灸治疗偏头痛的方法与技巧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根据偏头痛的病因和症状，选择合适的穴位进行针刺。常用的穴位包括太阳穴、百会穴、风池穴等。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使用一次性无菌针灸针，按照规范的操作步骤进行针刺。深度根据穴位和患者情况而定，一般以得气为度。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427" b="1242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针刺治疗偏头痛的疗程一般为5-10次，每次治疗间隔1-2天，以连续治疗为主。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https://d.book118.com/818123114016006025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2024-09-01T14:15:10.028</cp:lastPrinted>
  <dcterms:created xsi:type="dcterms:W3CDTF">2024-09-01T06:15:10Z</dcterms:created>
  <dcterms:modified xsi:type="dcterms:W3CDTF">2024-09-01T06:15:11Z</dcterms:modified>
</cp:coreProperties>
</file>