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518654-44CD-4BC6-A699-8B44EE1A1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FB0754-AC92-41B7-BEF7-0F1A3C74B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3D2A49-AE0B-441E-BB42-EE8455176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3D7673-E50E-43F1-A995-0EF1A0361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17D609-E2A3-4344-AE44-31AC0AF786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45A4C5-7A43-4C72-BE50-65DCC9396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BBC3B7-FCDB-46D8-9B55-3FFC22C03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C37C62-6296-44CD-9FCD-FB9DDF2D2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13C2A5-472E-44EE-BB2E-EF132EDCE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E1A89A-4016-4752-94AD-36F1EAAC9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50AB96-582B-4F38-892E-FB35A8AB7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12313500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心理健康教研反思与总结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心理健康教研现状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教研实践与反思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心理健康教育的展望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298" r="3129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021" r="3402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随着社会的发展，人们的生活节奏加快，心理健康问题日益突出，对心理健康教育的需求不断增加。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传统的心理健康教育方式已不能满足现代社会的需求，需要创新和改进心理健康教育方式。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教育背景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045" b="1904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通过对心理健康教育的反思和总结，发现存在的问题和不足，提出改进措施，提高心理健康教育质量。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有助于提高心理健康教育水平，满足社会和个人的需求，促进人们的心理健康发展。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目的与意义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心理健康教研现状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95" r="30995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422775" y="196373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2298700" y="5410200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Freeform 6"/>
          <p:cNvSpPr/>
          <p:nvPr/>
        </p:nvSpPr>
        <p:spPr>
          <a:xfrm>
            <a:off x="5541931" y="149228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643563" y="159067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4918043" y="4924425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022818" y="5022818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753100" y="171407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5118735" y="5145405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861239" y="1457325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心理健康教研的普及程度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861239" y="1795982"/>
            <a:ext cx="43643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随着社会对心理健康的关注度不断提高，越来越多的学校开始重视心理健康教研，将其纳入课程体系。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178707" y="3213215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教研内容与方法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178707" y="3551872"/>
            <a:ext cx="4362450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目前心理健康教研主要涉及心理学基础知识、心理辅导技能、案例分析等方面，教学方法包括讲座、案例讨论、角色扮演等。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257377" y="4914900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师资力量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257377" y="5253557"/>
            <a:ext cx="4362450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心理健康教研的师资力量日益壮大，包括专业心理教师、辅导员、社会工作者等。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当前教研情况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课程设置与教材缺乏统一标准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目前心理健康教研的课程设置和教材使用较为混乱，缺乏统一的标准和规范，影响教学质量。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师资水平参差不齐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由于心理健康教研相对较新，部分教师的专业素养和实践经验存在不足，需要加强培训和提高。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学生参与度不高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部分学生对心理健康教研缺乏兴趣，参与度不高，需要改进教学方法和手段，提高学生的学习积极性。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缺乏实践环节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心理健康教研需要结合实际案例和实践操作，但目前部分学校缺乏相关实践环节，影响教学效果。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存在的问题与挑战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教研实践与反思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采用案例分析、角色扮演、小组讨论等多元化的教学方法，以激发学生的学习兴趣和参与度。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策略选择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根据学生的实际情况和教学内容，选择合适的教学策略，如启发式教学、探究式教学等。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教学方法与策略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https://d.book118.com/818123135002006044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2024-09-23T18:19:58.674</cp:lastPrinted>
  <dcterms:created xsi:type="dcterms:W3CDTF">2024-09-23T10:19:58Z</dcterms:created>
  <dcterms:modified xsi:type="dcterms:W3CDTF">2024-09-23T10:20:00Z</dcterms:modified>
</cp:coreProperties>
</file>