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58987-497F-4137-8431-CE21C333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D66A7-A0DD-46A7-B3D6-1818F731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FF1C3-44E6-43A7-833B-F35C7B24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A6933-DDA2-4479-B803-A4800684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12231-B069-4C22-A103-5252F66B3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28007-93FA-4ECA-ABFB-A7A455DD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03D6A-8CBC-49C8-A3A5-14101DF2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E20DC-543F-49B6-92AE-B27961F7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A74A6-B9DC-4ABA-B465-68FDE752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09F14-3DD1-4A55-8CD5-6419F5E0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66758-BAAF-4099-953A-74CD3F20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4046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医药经理的团队管理和人才培养能力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人才培养计划制定与实施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员工激励与绩效考核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领导力提升与自我发展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目标明确、相互信任、技能互补、共同承担责任。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制定目标、提供指导、激励团队成员。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协调团队成员之间的工作和关系，确保团队协作顺畅。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监督团队的工作进展和成果，确保团队按计划完成任务。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医药经理在团队管理中的角色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团队成员能够高效协作，充分利用各自的优势和资源，实现团队目标。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共同的价值观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团队成员具有共同的价值观，能够形成强大的团队凝聚力。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团队成员之间互相信任，愿意为团队的成功付出努力。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团队成员都清楚团队的目标，并为之努力。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团队成员之间沟通顺畅，能够及时分享信息和经验。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优秀团队的特征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团队组建与人员配置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组建团队时，医药经理应注重成员在知识、技能和经验上的互补性，以便发挥各自优势，形成协同效应。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明确团队目标，根据目标选拔具备相关能力和潜力的成员，确保团队整体目标与成员个人目标相契合。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合理控制团队规模，保持团队精干高效，避免人浮于事和资源浪费。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人员配置策略及优化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按需设岗，以岗定人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根据业务需求设立岗位，明确岗位职责和任职要求，选拔符合要求的成员加入团队。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动态调整，优化组合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根据市场变化和业务需求，适时调整人员配置，优化团队组合，保持团队活力和竞争力。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注重内部培养和选拔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通过内部培训和选拔机制，发现和培养潜在人才，为团队提供源源不断的人才支持。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目标激励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设定明确的团队和个人目标，通过目标激励激发团队成员的积极性和潜能。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授权赋能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赋予团队成员相应的权力和责任，激发他们的自主性和创造性，提高工作满意度和成就感。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定期组织各类培训和学习活动，提升团队成员的专业素养和综合能力，促进个人成长和团队发展。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激励认可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通过物质和精神激励手段，对团队成员的优秀表现和贡献给予及时认可和奖励，营造积极向上的团队氛围。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积极倾听团队成员的意见和建议，理解他们的需求和关注点，为有效沟通打下基础。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用简洁明了的语言传达信息，避免使用模糊或晦涩的词汇，确保信息准确无误地传递给团队成员。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建立定期反馈机制，及时了解团队成员的工作进展和困难，提供必要的支持和指导。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设定明确的团队目标，激发团队成员的积极性和凝聚力，共同为实现目标努力。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根据团队成员的特长和优势，合理分配任务和资源，确保团队工作高效有序地进行。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建立信任和尊重的团队氛围，鼓励成员发表不同意见，促进团队内部的良性竞争和合作。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团队协作方法及实践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https://d.book118.com/818124046003006034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2024-09-12T04:22:58.553</cp:lastPrinted>
  <dcterms:created xsi:type="dcterms:W3CDTF">2024-09-11T20:22:58Z</dcterms:created>
  <dcterms:modified xsi:type="dcterms:W3CDTF">2024-09-11T20:23:00Z</dcterms:modified>
</cp:coreProperties>
</file>