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9F29A3-C721-4CC6-87C8-A331F3B4A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72891-EEFA-41CA-B355-AAB03B8FA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B30EBB-ED28-4F54-9E3A-126E0BF9E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157FEA-0A09-4D57-B3A3-24937B85B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9A5479-C7A8-46B1-B08D-D56C5DA2A8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19AEF3-E6A0-4994-92DC-2A7511D86E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1E9351-616C-42DE-9CCC-B4CBA02814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EC474F-6550-4EC2-8699-D642E3007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BE3D06-5CAE-41CB-8B13-20ED010CD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19584-1D34-41C9-8125-D2FFF37BF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B6723B-92A5-4314-8BA1-928BCDF0C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24124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医疗保健行业2024年制度变革研究</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医疗保健行业现状及挑战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2024年医疗保健制度变革内容及影响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国内外医疗保健制度比较研究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医疗保健行业制度变革的可行性及路径选择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医疗保健行业制度变革的挑战与对策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963" b="129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医疗保健行业现状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当前医疗保健行业面临诸多挑战，如人口老龄化、医疗资源分布不均、医疗费用上涨等问题，亟待通过制度变革来改善现状。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制度变革的重要性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制度变革是推动医疗保健行业持续发展的重要动力，通过调整政策、法规及市场机制，可以优化资源配置，提高医疗服务效率和质量。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研究意义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本研究旨在分析2024年医疗保健行业制度变革的趋势和影响，为政策制定者、医疗机构和投资者提供决策参考。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2024年医疗保健行业制度变革的主要方向和重点是什么？</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如何应对这些制度变革带来的挑战和机遇？</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这些制度变革将对医疗保健行业的哪些方面产生深远影响？</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研究目的：揭示2024年医疗保健行业制度变革的主要趋势，评估其对行业各方面的影响，提出应对策略建议。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本研究将采用文献综述、专家访谈、案例分析等多种研究方法，以确保研究的全面性和准确性。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本研究将涵盖全球范围内的医疗保健行业制度变革，重点关注发达国家和发展中国家的不同特点和趋势。同时，将涉及医疗保健行业的多个领域，包括医疗服务、药品研发、医疗器械、医疗保险等。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990" r="1499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医疗保健行业现状及挑战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医疗保健行业已成为全球最大、增长最快的产业之一，涵盖了医疗、医药、医疗器械、健康管理等多个领域。</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随着医疗技术的不断进步，医疗保健服务的质量和效率得到了显著提高，患者满意度也逐年提升。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服务质量</a:t>
            </a:r>
          </a:p>
        </p:txBody>
      </p:sp>
      <p:pic>
        <p:nvPicPr>
          <p:cNvPr id="10" name="Picture 10"/>
          <p:cNvPicPr>
            <a:picLocks noChangeAspect="1"/>
          </p:cNvPicPr>
          <p:nvPr/>
        </p:nvPicPr>
        <p:blipFill>
          <a:blip r:embed="rId3"/>
          <a:srcRect l="15333" r="15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761" r="2976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全球医疗资源分布不均，发达国家拥有先进的医疗技术和设备，而发展中国家则面临医疗资源匮乏的问题。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医疗保健行业现状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708" r="3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随着医疗技术的不断进步和人口老龄化加剧，医疗费用不断上涨，给个人和社会带来了沉重的经济负担。</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医疗费用高涨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城乡之间、地区之间医疗服务水平存在较大差异，优质医疗资源相对集中，导致部分患者难以获得及时有效的治疗。</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医疗服务不均等</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由于医患关系紧张、医疗事故等原因，医疗纠纷事件时有发生，严重影响了医疗行业的声誉和形象。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医疗纠纷频发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33" r="593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随着互联网、大数据、人工智能等技术的不断发展，数字化医疗正在改变传统的医疗服务模式，提高医疗服务的便捷性和效率。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数字化医疗</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基因测序、精准医疗等技术的发展，使得个性化医疗成为可能，未来医疗保健行业将更加注重患者的个体差异和精准治疗。</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个性化医疗</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医疗保健行业正在与保险、养老、旅游等领域进行跨界融合，形成新的商业模式和服务形态，为行业发展带来新的机遇。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跨界融合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发展趋势和机遇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2024年医疗保健制度变革内容及影响</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313" r="13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医保支付方式改革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推行按病种付费、总额预付等医保支付方式，减少按项目付费，以控制医疗费用不合理增长。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医疗服务价格调整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降低药品、医用耗材和大型医用设备检查治疗和检验等价格，提高诊疗、手术、康复、护理、中医等体现医务人员技术劳务价值的医疗服务价格。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公立医院改革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建立现代医院管理制度，加强公立医院党的建设，落实政府办医责任，健全医院治理体系，加强医院内部管理，深化医疗服务价格改革，推进薪酬制度改革等。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变革内容和措施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推动医疗行业创新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公立医院改革将激发医疗机构的创新活力，促进新技术、新方法的研发和应用。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加强医疗行业监管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变革将加强对医疗机构的监管力度，保障患者权益和医疗安全。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促进医疗行业规范化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医保支付方式改革和医疗服务价格调整将促使医疗机构更加规范自身的医疗行为，提高服务质量和效率。</a:t>
            </a:r>
          </a:p>
        </p:txBody>
      </p:sp>
      <p:pic>
        <p:nvPicPr>
          <p:cNvPr id="10" name="Picture 10"/>
          <p:cNvPicPr>
            <a:picLocks noChangeAspect="1"/>
          </p:cNvPicPr>
          <p:nvPr/>
        </p:nvPicPr>
        <p:blipFill>
          <a:blip r:embed="rId2"/>
          <a:srcRect l="29224" r="29224"/>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对医疗保健行业的影响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医保支付方式改革和医疗服务价格调整将降低患者的医疗费用支出，减轻经济负担。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减轻患者经济负担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792" r="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提高患者就医体验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保障医护人员权益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变革将促进医疗机构提高服务质量和效率，优化就医流程，提高患者就医体验。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公立医院改革将落实医护人员的薪酬制度改革，保障其合法权益，提高工作积极性和满意度。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对患者和医护人员的影响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国内外医疗保健制度比较研究</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https://d.book118.com/818124124020006027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2024-09-04T18:35:26.542</cp:lastPrinted>
  <dcterms:created xsi:type="dcterms:W3CDTF">2024-09-04T10:35:26Z</dcterms:created>
  <dcterms:modified xsi:type="dcterms:W3CDTF">2024-09-04T10:35:28Z</dcterms:modified>
</cp:coreProperties>
</file>