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FEA11-BE5E-4FF1-B409-C6312CE88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80BB6-40BE-4CDA-B761-89A9B12E0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48392-2BF1-433E-A8E1-85DBEDC6F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BB3D7-D605-4D43-A61A-82280AE83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D0812-606E-486E-B723-D6C939260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95CFE-B698-4037-93D1-2ACC9D70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7BEC3-6170-4D7E-9128-9CD30548B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38F50-0D1D-4D3F-A03D-F564042F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782EF-CD11-47C0-9E7C-A92048C77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AAE03-8DD2-4A72-85FB-9F968193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DF00E-BB8A-4846-9C09-7860954B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5033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思想及业务工作总结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CD5095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反思经验教训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对过去一段时间的工作进行全面梳理，明确工作成果和业绩。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深入分析工作中遇到的问题和挑战，总结经验教训，为今后的工作提供借鉴。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通过分享工作经验和成果，促进团队成员之间的交流合作，共同提升业务水平。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目标成果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包括思想建设、业务开展、团队建设等方面的工作内容。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汇报在思想建设、业务开展、团队建设等方面取得的目标成果。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本次总结的时间范围为过去一年/半年/季度的工作。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政治思想表现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始终保持对党和人民的忠诚，积极学习党的路线、方针、政策，不断增强政治敏锐性和政治鉴别力。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自觉维护党的团结统一，坚决贯彻执行上级决策部署，在思想上、行动上与党中央保持高度一致。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时刻牢记为人民服务的宗旨，积极履行党员义务，勇于担当，甘于奉献。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坚定的政治立场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较高的政治觉悟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强烈的政治责任感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遵守社会公德、职业道德和家庭美德，注重个人品德修养，做到诚实守信、正直善良、谦虚谨慎。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优秀的道德品质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54" r="143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正确的价值观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良好的行为习惯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树立正确的世界观、人生观和价值观，追求真善美，抵制假恶丑，保持积极向上的生活态度。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自觉遵守各项规章制度，尊重他人，善于倾听不同意见，以礼待人，以诚相交。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道德品质修养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认真学习并遵守党纪国法和企业规章制度，自觉接受监督，做到令行禁止。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严格遵守党纪国法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时刻保持清醒头脑，坚守廉洁底线，不谋取私利，不收受他人财物。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廉洁自律意识强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在工作中严格遵守各项规定和流程，认真履行岗位职责，从未出现违规违纪行为。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遵章守纪表现突出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遵纪守法情况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任务量与进度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在过去的一年中，我负责了多个项目，每个项目都按照预定的时间表和里程碑进行了有效的推进。通过合理规划时间和资源，我成功完成了所有分配给我的任务，并在一些关键项目中超额完成了目标。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任务难度与挑战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我所承担的项目涉及多个领域和复杂的技术问题。在面对这些挑战时，我积极学习新知识，与团队成员紧密合作，寻找解决方案。通过这些努力，我不仅克服了困难，还提升了自己的专业技能和解决问题的能力。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任务质量与准确性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我始终注重工作的质量和准确性。在项目执行过程中，我严格遵守公司流程和标准，确保每个细节都得到了妥善处理。这种严谨的工作态度使我能够交付高质量的成果，赢得了客户和团队的信任。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我深知时间管理对于提高工作效率的重要性。因此，我制定了详细的工作计划，并设定优先级来处理任务。通过合理分配时间和资源，我能够在繁忙的工作中保持高效和专注。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创新与解决问题的能力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在工作中，我鼓励自己不断思考和创新。当遇到问题时，我会积极寻找新的解决方案，并勇于尝试不同的方法。这种创新性的思维方式使我能够迅速应对变化，并为团队带来新的想法和机会。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成果展示与认可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通过我的努力，我取得了显著的成果。这些成果不仅体现在项目的成功交付上，还体现在客户满意度的提升和业务增长的实现上。我的工作得到了领导和同事的认可，这使我深感自豪和满足。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工作效率与成果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团队角色与贡献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作为团队的一员，我始终积极参与并发挥自己的作用。我不仅在项目中承担重要职责，还主动分享知识和经验，帮助团队成员共同成长。我的贡献得到了团队的认可和赞赏。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沟通与协调能力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我注重与团队成员保持良好的沟通和协作。在工作中，我积极倾听他人的意见和建议，并尊重不同的观点。通过有效的沟通和协调，我能够与团队成员建立良好的工作关系，共同推动项目的进展。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领导力与影响力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在团队中，我逐渐展现出领导力和影响力。我能够引导团队成员朝着共同的目标努力，并在关键时刻做出明智的决策。我的领导力和影响力得到了团队成员的认可和尊重，使我能够在团队中发挥更大的作用。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https://d.book118.com/818125033062006042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2024-09-21T15:22:43.149</cp:lastPrinted>
  <dcterms:created xsi:type="dcterms:W3CDTF">2024-09-21T07:22:43Z</dcterms:created>
  <dcterms:modified xsi:type="dcterms:W3CDTF">2024-09-21T07:22:44Z</dcterms:modified>
</cp:coreProperties>
</file>