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84289F-44B4-4247-A584-3C212C77A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00AE9A-4DC1-4668-8520-4DC42325E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EB090F-DB54-410E-BFAC-4653ACC4E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A1B720-494C-447C-BD9C-8DF9B17269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9EAADB-D33C-45E8-AF95-D79D5BB3EF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89C357-82B1-42F5-A55A-6C43B2D2C6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CE415C-F6F4-4975-913C-7D2B34D83F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FF44D6-2CEE-4240-B83C-7FCCC6889F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5796EE-F90C-465C-A4FA-F77DE68643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42B880-E035-446D-B4F9-C9BF418CD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96F19-5774-44F3-806A-EE4B63AB0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2503505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教育学观察法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观察法的定义与特点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观察法在教育学中的应用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观察法的实施步骤</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观察法的优缺点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观察法的案例分析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观察法的定义与特点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383045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在教育研究中，观察法常常被用来收集和分析学生在学习过程中的表现、行为、言语等信息，以评估学生的学习状况、探究教学方法的有效性等。</a:t>
            </a:r>
          </a:p>
        </p:txBody>
      </p:sp>
      <p:sp>
        <p:nvSpPr>
          <p:cNvPr id="3" name="TextBox 3"/>
          <p:cNvSpPr txBox="1"/>
          <p:nvPr/>
        </p:nvSpPr>
        <p:spPr>
          <a:xfrm>
            <a:off x="1844212" y="16233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观察法是指研究者通过感官或借助一定的科学仪器，有目的、有计划地考察和描述客观对象（如人、动物、植物、事物等）的感知活动、行为反应或特征表现，从而分析、了解和探究其本质和规律的方法。</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直接性</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客观性</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全面性</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深入性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观察法的特点</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观察法能够直接获取研究对象的第一手资料，避免了间接获取信息的偏颇和误解。</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观察法通过实地观察和记录，能够较为客观地反映研究对象的实际情况，避免了主观臆断和偏见的影响。</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观察法可以深入到研究对象的实际生活中，了解其日常行为和表现，探究其背后的原因和规律。</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观察法可以全方位地考察研究对象的各个方面，包括行为、言语、情感等，从而获得较为全面的信息。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结构式观察法与非结构式观察法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结构式观察法有明确的观察计划和指标体系，而非结构式观察法则较为灵活，没有固定的计划和指标。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参与式观察法与非参与式观察法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参与式观察法要求研究者深入研究对象的生活中，而非参与式观察法则是在不影响研究对象正常生活的前提下进行观察。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观察法在教育学中的应用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观察法在教育评估中的应用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观察法在教育评估中是一种重要的研究方法，通过对学生的行为、课堂互动、教师教学等方面的观察，评估教育教学的质量和效果。</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观察法可以帮助评估者了解学生的学习状态、学习困难和需求，以及教师的教学风格、教学效果等，为改进教育提供依据。</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观察法在教育改革中的应用</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观察法可以帮助改革者了解教育实践中的问题和挑战，为制定有针对性的改革措施提供依据和支持。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观察法在教育改革中起到关键作用，通过对教育实践的观察，发现教育教学中存在的问题和不足，提出改进和改革方案。</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观察法是教育科学研究中的一种基础方法，通过对教育现象的观察，探究教育的本质和规律。</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观察法可以帮助研究者深入了解教育实践中的各种现象和问题，揭示教育的内在机制和影响因素，为教育理论的发展和完善提供实证支持。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观察法在教育科学研究中的应用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观察法的实施步骤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总结词：明确目标</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详细描述：在实施观察法之前，首先要明确观察的目的，确定需要观察的对象，并了解观察对象的基本情况。这有助于确保观察的针对性和有效性。</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确定观察目的和观察对象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https://d.book118.com/818125035052006035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2024-09-14T04:03:43.390</cp:lastPrinted>
  <dcterms:created xsi:type="dcterms:W3CDTF">2024-09-13T20:03:43Z</dcterms:created>
  <dcterms:modified xsi:type="dcterms:W3CDTF">2024-09-13T20:03:45Z</dcterms:modified>
</cp:coreProperties>
</file>