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C6476-7652-457B-836D-A766878C2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3C94A-3D29-4C3D-871E-72125DF6E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08F295-1C7F-41F2-A799-ED1A22005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B7642C-7636-46AA-B592-193088EFE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8959F4-5EC0-44AB-8AF9-493E562B4F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8906A8-118E-4835-9673-6C7C053946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CBB4D-4B01-4622-933C-A0E98A4631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FC2A3-FBB0-4B6D-9D87-132C4B466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5DB86-4A78-43BF-88BB-AE7E364139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F2897-234A-4BD7-B3FC-BFC0B8883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C0E51-A364-427E-A62D-A06729220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26000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硬件加速自然语言处理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自然语言处理概述
 硬件加速原理与技术
 常见硬件加速器介绍
 硬件加速自然语言处理应用
 性能评估与优化技术
 行业现状与未来趋势
 挑战与问题解决策略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Subtitle 2"/>
          <p:cNvSpPr>
            <a:spLocks noGrp="1"/>
          </p:cNvSpPr>
          <p:nvPr>
            <p:ph type="subTitle" idx="1"/>
          </p:nvPr>
        </p:nvSpPr>
        <p:spPr/>
        <p:txBody>
          <a:bodyPr/>
          <a:lstStyle/>
          <a:p>
            <a:r>
              <a:t>硬件加速自然语言处理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Text Placeholder 2"/>
          <p:cNvSpPr>
            <a:spLocks noGrp="1"/>
          </p:cNvSpPr>
          <p:nvPr>
            <p:ph type="body" idx="1"/>
          </p:nvPr>
        </p:nvSpPr>
        <p:spPr/>
        <p:txBody>
          <a:bodyPr/>
          <a:lstStyle/>
          <a:p>
            <a:r>
              <a:t>自然语言处理定义和背景</a:t>
            </a:r>
          </a:p>
        </p:txBody>
      </p:sp>
      <p:sp>
        <p:nvSpPr>
          <p:cNvPr id="4" name="Content Placeholder 3"/>
          <p:cNvSpPr>
            <a:spLocks noGrp="1"/>
          </p:cNvSpPr>
          <p:nvPr>
            <p:ph sz="half" idx="2"/>
          </p:nvPr>
        </p:nvSpPr>
        <p:spPr/>
        <p:txBody>
          <a:bodyPr/>
          <a:lstStyle/>
          <a:p>
            <a:r>
              <a:t>1.自然语言处理（NLP）是一种让计算机理解和处理人类语言的技术。</a:t>
            </a:r>
          </a:p>
          <a:p>
            <a:r>
              <a:t>2.NLP通过语言学、计算机科学和人工智能的交叉研究，使得机器能够理解、解析和生成自然语言文本。</a:t>
            </a:r>
          </a:p>
          <a:p>
            <a:r>
              <a:t>3.随着大数据和深度学习技术的发展，NLP的应用范围和性能得到了极大的提升。</a:t>
            </a:r>
          </a:p>
          <a:p/>
        </p:txBody>
      </p:sp>
      <p:sp>
        <p:nvSpPr>
          <p:cNvPr id="5" name="Text Placeholder 4"/>
          <p:cNvSpPr>
            <a:spLocks noGrp="1"/>
          </p:cNvSpPr>
          <p:nvPr>
            <p:ph type="body" idx="3"/>
          </p:nvPr>
        </p:nvSpPr>
        <p:spPr/>
        <p:txBody>
          <a:bodyPr/>
          <a:lstStyle/>
          <a:p>
            <a:r>
              <a:t>自然语言处理发展历程</a:t>
            </a:r>
          </a:p>
        </p:txBody>
      </p:sp>
      <p:sp>
        <p:nvSpPr>
          <p:cNvPr id="6" name="Content Placeholder 5"/>
          <p:cNvSpPr>
            <a:spLocks noGrp="1"/>
          </p:cNvSpPr>
          <p:nvPr>
            <p:ph sz="half" idx="4"/>
          </p:nvPr>
        </p:nvSpPr>
        <p:spPr/>
        <p:txBody>
          <a:bodyPr/>
          <a:lstStyle/>
          <a:p>
            <a:r>
              <a:t>1.自然语言处理起源于人工智能的早期研究，经历了从规则学习到统计学习再到深度学习的历程。</a:t>
            </a:r>
          </a:p>
          <a:p>
            <a:r>
              <a:t>2.深度学习在自然语言处理中的应用，使得机器的性能在许多NLP任务上超越了人类。</a:t>
            </a:r>
          </a:p>
          <a:p>
            <a:r>
              <a:t>3.随着计算能力的提升和数据量的增长，自然语言处理的发展前景广阔。</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Text Placeholder 2"/>
          <p:cNvSpPr>
            <a:spLocks noGrp="1"/>
          </p:cNvSpPr>
          <p:nvPr>
            <p:ph type="body" idx="1"/>
          </p:nvPr>
        </p:nvSpPr>
        <p:spPr/>
        <p:txBody>
          <a:bodyPr/>
          <a:lstStyle/>
          <a:p>
            <a:r>
              <a:t>自然语言处理技术架构</a:t>
            </a:r>
          </a:p>
        </p:txBody>
      </p:sp>
      <p:sp>
        <p:nvSpPr>
          <p:cNvPr id="4" name="Content Placeholder 3"/>
          <p:cNvSpPr>
            <a:spLocks noGrp="1"/>
          </p:cNvSpPr>
          <p:nvPr>
            <p:ph sz="half" idx="2"/>
          </p:nvPr>
        </p:nvSpPr>
        <p:spPr/>
        <p:txBody>
          <a:bodyPr/>
          <a:lstStyle/>
          <a:p>
            <a:r>
              <a:t>1.自然语言处理技术架构包括文本预处理、特征抽取、模型训练和应用四个主要部分。</a:t>
            </a:r>
          </a:p>
          <a:p>
            <a:r>
              <a:t>2.文本预处理包括分词、去除停用词、词性标注等任务，为特征抽取提供基础数据。</a:t>
            </a:r>
          </a:p>
          <a:p>
            <a:r>
              <a:t>3.特征抽取利用统计学或深度学习方法，从文本中提取有意义的信息，供模型训练使用。</a:t>
            </a:r>
          </a:p>
          <a:p/>
        </p:txBody>
      </p:sp>
      <p:sp>
        <p:nvSpPr>
          <p:cNvPr id="5" name="Text Placeholder 4"/>
          <p:cNvSpPr>
            <a:spLocks noGrp="1"/>
          </p:cNvSpPr>
          <p:nvPr>
            <p:ph type="body" idx="3"/>
          </p:nvPr>
        </p:nvSpPr>
        <p:spPr/>
        <p:txBody>
          <a:bodyPr/>
          <a:lstStyle/>
          <a:p>
            <a:r>
              <a:t>自然语言处理应用场景</a:t>
            </a:r>
          </a:p>
        </p:txBody>
      </p:sp>
      <p:sp>
        <p:nvSpPr>
          <p:cNvPr id="6" name="Content Placeholder 5"/>
          <p:cNvSpPr>
            <a:spLocks noGrp="1"/>
          </p:cNvSpPr>
          <p:nvPr>
            <p:ph sz="half" idx="4"/>
          </p:nvPr>
        </p:nvSpPr>
        <p:spPr/>
        <p:txBody>
          <a:bodyPr/>
          <a:lstStyle/>
          <a:p>
            <a:r>
              <a:t>1.自然语言处理在文本分类、情感分析、命名实体识别等多个场景中有广泛应用。</a:t>
            </a:r>
          </a:p>
          <a:p>
            <a:r>
              <a:t>2.在文本分类中，NLP技术可以将大量文本数据分类为不同的主题或类别。</a:t>
            </a:r>
          </a:p>
          <a:p>
            <a:r>
              <a:t>3.情感分析可以通过NLP技术判断文本的情感倾向，用于产品评价、舆情监测等领域。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Text Placeholder 2"/>
          <p:cNvSpPr>
            <a:spLocks noGrp="1"/>
          </p:cNvSpPr>
          <p:nvPr>
            <p:ph type="body" idx="1"/>
          </p:nvPr>
        </p:nvSpPr>
        <p:spPr/>
        <p:txBody>
          <a:bodyPr/>
          <a:lstStyle/>
          <a:p>
            <a:r>
              <a:t>自然语言处理挑战与未来发展</a:t>
            </a:r>
          </a:p>
        </p:txBody>
      </p:sp>
      <p:sp>
        <p:nvSpPr>
          <p:cNvPr id="4" name="Content Placeholder 3"/>
          <p:cNvSpPr>
            <a:spLocks noGrp="1"/>
          </p:cNvSpPr>
          <p:nvPr>
            <p:ph sz="half" idx="2"/>
          </p:nvPr>
        </p:nvSpPr>
        <p:spPr/>
        <p:txBody>
          <a:bodyPr/>
          <a:lstStyle/>
          <a:p>
            <a:r>
              <a:t>1.尽管NLP技术取得了显著的进展，但仍面临着数据稀疏性、语义理解等挑战。</a:t>
            </a:r>
          </a:p>
          <a:p>
            <a:r>
              <a:t>2.随着新型模型结构和算法的出现，NLP有望在解决这些挑战上取得突破。</a:t>
            </a:r>
          </a:p>
          <a:p>
            <a:r>
              <a:t>3.未来，NLP将与语音识别、机器翻译等技术进一步融合，实现更加智能的人机交互。</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硬件加速原理与技术</a:t>
            </a:r>
          </a:p>
        </p:txBody>
      </p:sp>
      <p:sp>
        <p:nvSpPr>
          <p:cNvPr id="3" name="Subtitle 2"/>
          <p:cNvSpPr>
            <a:spLocks noGrp="1"/>
          </p:cNvSpPr>
          <p:nvPr>
            <p:ph type="subTitle" idx="1"/>
          </p:nvPr>
        </p:nvSpPr>
        <p:spPr/>
        <p:txBody>
          <a:bodyPr/>
          <a:lstStyle/>
          <a:p>
            <a:r>
              <a:t>硬件加速自然语言处理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硬件加速原理与技术</a:t>
            </a:r>
          </a:p>
        </p:txBody>
      </p:sp>
      <p:sp>
        <p:nvSpPr>
          <p:cNvPr id="3" name="Text Placeholder 2"/>
          <p:cNvSpPr>
            <a:spLocks noGrp="1"/>
          </p:cNvSpPr>
          <p:nvPr>
            <p:ph type="body" idx="1"/>
          </p:nvPr>
        </p:nvSpPr>
        <p:spPr/>
        <p:txBody>
          <a:bodyPr/>
          <a:lstStyle/>
          <a:p>
            <a:r>
              <a:t>硬件加速原理</a:t>
            </a:r>
          </a:p>
        </p:txBody>
      </p:sp>
      <p:sp>
        <p:nvSpPr>
          <p:cNvPr id="4" name="Content Placeholder 3"/>
          <p:cNvSpPr>
            <a:spLocks noGrp="1"/>
          </p:cNvSpPr>
          <p:nvPr>
            <p:ph sz="half" idx="2"/>
          </p:nvPr>
        </p:nvSpPr>
        <p:spPr/>
        <p:txBody>
          <a:bodyPr/>
          <a:lstStyle/>
          <a:p>
            <a:r>
              <a:t>1.利用专用硬件提高处理效率：硬件加速通过专门的硬件设计，使得特定的计算任务可以在更短的时间内完成，提高了处理效率。</a:t>
            </a:r>
          </a:p>
          <a:p>
            <a:r>
              <a:t>2.并行计算：硬件加速技术通常采用并行计算的方式，将任务分解成多个小部分，并同时进行处理，从而提高了整体的处理速度。</a:t>
            </a:r>
          </a:p>
          <a:p>
            <a:r>
              <a:t>3.节省能源和资源：相较于软件处理，硬件加速能够更高效地利用能源和资源，实现了更好的性能和能效比。</a:t>
            </a:r>
          </a:p>
          <a:p/>
        </p:txBody>
      </p:sp>
      <p:sp>
        <p:nvSpPr>
          <p:cNvPr id="5" name="Text Placeholder 4"/>
          <p:cNvSpPr>
            <a:spLocks noGrp="1"/>
          </p:cNvSpPr>
          <p:nvPr>
            <p:ph type="body" idx="3"/>
          </p:nvPr>
        </p:nvSpPr>
        <p:spPr/>
        <p:txBody>
          <a:bodyPr/>
          <a:lstStyle/>
          <a:p>
            <a:r>
              <a:t>硬件加速技术</a:t>
            </a:r>
          </a:p>
        </p:txBody>
      </p:sp>
      <p:sp>
        <p:nvSpPr>
          <p:cNvPr id="6" name="Content Placeholder 5"/>
          <p:cNvSpPr>
            <a:spLocks noGrp="1"/>
          </p:cNvSpPr>
          <p:nvPr>
            <p:ph sz="half" idx="4"/>
          </p:nvPr>
        </p:nvSpPr>
        <p:spPr/>
        <p:txBody>
          <a:bodyPr/>
          <a:lstStyle/>
          <a:p>
            <a:r>
              <a:t>1.GPU加速：GPU（图形处理器）具有高度的并行计算能力，可用于执行大量的简单运算和图形渲染，有效提高了计算速度。</a:t>
            </a:r>
          </a:p>
          <a:p>
            <a:r>
              <a:t>2.FPGA加速：FPGA（现场可编程门阵列）是一种可编程的硬件，能够针对特定的计算任务进行定制，实现更高的能效比和灵活性。</a:t>
            </a:r>
          </a:p>
          <a:p>
            <a:r>
              <a:t>3.ASIC加速：ASIC（应用特定集成电路）是针对特定应用设计的硬件加速器，具有高性能和低功耗的优点，但设计和制造成本较高。</a:t>
            </a:r>
          </a:p>
          <a:p>
            <a:r>
              <a:t>以上内容仅供参考，具体信息需要根据实际情况进行查询和确认。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常见硬件加速器介绍</a:t>
            </a:r>
          </a:p>
        </p:txBody>
      </p:sp>
      <p:sp>
        <p:nvSpPr>
          <p:cNvPr id="3" name="Subtitle 2"/>
          <p:cNvSpPr>
            <a:spLocks noGrp="1"/>
          </p:cNvSpPr>
          <p:nvPr>
            <p:ph type="subTitle" idx="1"/>
          </p:nvPr>
        </p:nvSpPr>
        <p:spPr/>
        <p:txBody>
          <a:bodyPr/>
          <a:lstStyle/>
          <a:p>
            <a:r>
              <a:t>硬件加速自然语言处理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常见硬件加速器介绍</a:t>
            </a:r>
          </a:p>
        </p:txBody>
      </p:sp>
      <p:sp>
        <p:nvSpPr>
          <p:cNvPr id="3" name="Content Placeholder 2"/>
          <p:cNvSpPr>
            <a:spLocks noGrp="1"/>
          </p:cNvSpPr>
          <p:nvPr>
            <p:ph sz="half" idx="2"/>
          </p:nvPr>
        </p:nvSpPr>
        <p:spPr/>
        <p:txBody>
          <a:bodyPr/>
          <a:lstStyle/>
          <a:p>
            <a:r>
              <a:t>1.GPU加速器是一种用于高性能计算任务的硬件加速器，能够大幅提高计算密集型应用的运行速度。</a:t>
            </a:r>
          </a:p>
          <a:p>
            <a:r>
              <a:t>2.GPU加速器利用图形处理单元（GPU）中的并行计算能力，加速自然语言处理中的矩阵运算和并行计算任务。</a:t>
            </a:r>
          </a:p>
          <a:p>
            <a:r>
              <a:t>3.GPU加速器被广泛应用于深度学习、机器学习等领域，为自然语言处理提供了更高效的处理能力。</a:t>
            </a:r>
          </a:p>
          <a:p/>
        </p:txBody>
      </p:sp>
      <p:sp>
        <p:nvSpPr>
          <p:cNvPr id="4" name="Text Placeholder 3"/>
          <p:cNvSpPr>
            <a:spLocks noGrp="1"/>
          </p:cNvSpPr>
          <p:nvPr>
            <p:ph type="body" idx="3"/>
          </p:nvPr>
        </p:nvSpPr>
        <p:spPr/>
        <p:txBody>
          <a:bodyPr/>
          <a:lstStyle/>
          <a:p>
            <a:r>
              <a:t>FPGA加速器</a:t>
            </a:r>
          </a:p>
        </p:txBody>
      </p:sp>
      <p:sp>
        <p:nvSpPr>
          <p:cNvPr id="5" name="Content Placeholder 4"/>
          <p:cNvSpPr>
            <a:spLocks noGrp="1"/>
          </p:cNvSpPr>
          <p:nvPr>
            <p:ph sz="half" idx="4"/>
          </p:nvPr>
        </p:nvSpPr>
        <p:spPr/>
        <p:txBody>
          <a:bodyPr/>
          <a:lstStyle/>
          <a:p>
            <a:r>
              <a:t>1.FPGA（现场可编程门阵列）加速器是一种可编程的硬件加速器，可根据特定的应用需求进行定制化加速。</a:t>
            </a:r>
          </a:p>
          <a:p>
            <a:r>
              <a:t>2.FPGA加速器能够优化自然语言处理算法，提高处理速度和能效，同时降低功耗和成本。</a:t>
            </a:r>
          </a:p>
          <a:p>
            <a:r>
              <a:t>3.FPGA加速器在自然语言处理中的应用包括语音识别、文本分类、情感分析等。</a:t>
            </a:r>
          </a:p>
          <a:p/>
        </p:txBody>
      </p:sp>
      <p:sp>
        <p:nvSpPr>
          <p:cNvPr id="6" name="Text Placeholder 5"/>
          <p:cNvSpPr>
            <a:spLocks noGrp="1"/>
          </p:cNvSpPr>
          <p:nvPr>
            <p:ph type="body" idx="1"/>
          </p:nvPr>
        </p:nvSpPr>
        <p:spPr/>
        <p:txBody>
          <a:bodyPr/>
          <a:lstStyle/>
          <a:p>
            <a:r>
              <a:t>GPU加速器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常见硬件加速器介绍</a:t>
            </a:r>
          </a:p>
        </p:txBody>
      </p:sp>
      <p:sp>
        <p:nvSpPr>
          <p:cNvPr id="3" name="Text Placeholder 2"/>
          <p:cNvSpPr>
            <a:spLocks noGrp="1"/>
          </p:cNvSpPr>
          <p:nvPr>
            <p:ph type="body" idx="1"/>
          </p:nvPr>
        </p:nvSpPr>
        <p:spPr/>
        <p:txBody>
          <a:bodyPr/>
          <a:lstStyle/>
          <a:p>
            <a:r>
              <a:t>ASIC加速器</a:t>
            </a:r>
          </a:p>
        </p:txBody>
      </p:sp>
      <p:sp>
        <p:nvSpPr>
          <p:cNvPr id="4" name="Content Placeholder 3"/>
          <p:cNvSpPr>
            <a:spLocks noGrp="1"/>
          </p:cNvSpPr>
          <p:nvPr>
            <p:ph sz="half" idx="2"/>
          </p:nvPr>
        </p:nvSpPr>
        <p:spPr/>
        <p:txBody>
          <a:bodyPr/>
          <a:lstStyle/>
          <a:p>
            <a:r>
              <a:t>1.ASIC（应用特定集成电路）加速器是针对特定应用需求设计的硬件加速器，能够实现高性能和低功耗的加速效果。</a:t>
            </a:r>
          </a:p>
          <a:p>
            <a:r>
              <a:t>2.ASIC加速器能够针对自然语言处理中的特定算法进行优化，提高处理速度和准确性。</a:t>
            </a:r>
          </a:p>
          <a:p>
            <a:r>
              <a:t>3.ASIC加速器在自然语言处理中的应用包括语音识别、机器翻译等。</a:t>
            </a:r>
          </a:p>
          <a:p/>
        </p:txBody>
      </p:sp>
      <p:sp>
        <p:nvSpPr>
          <p:cNvPr id="5" name="Text Placeholder 4"/>
          <p:cNvSpPr>
            <a:spLocks noGrp="1"/>
          </p:cNvSpPr>
          <p:nvPr>
            <p:ph type="body" idx="3"/>
          </p:nvPr>
        </p:nvSpPr>
        <p:spPr/>
        <p:txBody>
          <a:bodyPr/>
          <a:lstStyle/>
          <a:p>
            <a:r>
              <a:t>神经网络处理器</a:t>
            </a:r>
          </a:p>
        </p:txBody>
      </p:sp>
      <p:sp>
        <p:nvSpPr>
          <p:cNvPr id="6" name="Content Placeholder 5"/>
          <p:cNvSpPr>
            <a:spLocks noGrp="1"/>
          </p:cNvSpPr>
          <p:nvPr>
            <p:ph sz="half" idx="4"/>
          </p:nvPr>
        </p:nvSpPr>
        <p:spPr/>
        <p:txBody>
          <a:bodyPr/>
          <a:lstStyle/>
          <a:p>
            <a:r>
              <a:t>1.神经网络处理器是一种专门用于神经网络计算的硬件加速器，能够提高神经网络的训练速度和推理速度。</a:t>
            </a:r>
          </a:p>
          <a:p>
            <a:r>
              <a:t>2.神经网络处理器针对神经网络算法进行了优化，可实现高效的并行计算和矩阵运算。</a:t>
            </a:r>
          </a:p>
          <a:p>
            <a:r>
              <a:t>3.神经网络处理器被广泛应用于自然语言处理、计算机视觉等领域。</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常见硬件加速器介绍</a:t>
            </a:r>
          </a:p>
        </p:txBody>
      </p:sp>
      <p:sp>
        <p:nvSpPr>
          <p:cNvPr id="3" name="Content Placeholder 2"/>
          <p:cNvSpPr>
            <a:spLocks noGrp="1"/>
          </p:cNvSpPr>
          <p:nvPr>
            <p:ph sz="half" idx="2"/>
          </p:nvPr>
        </p:nvSpPr>
        <p:spPr/>
        <p:txBody>
          <a:bodyPr/>
          <a:lstStyle/>
          <a:p>
            <a:r>
              <a:t>1.TPU（张量处理单元）是一种专门用于机器学习计算的硬件加速器，可提高机器学习模型的训练速度和推理速度。</a:t>
            </a:r>
          </a:p>
          <a:p>
            <a:r>
              <a:t>2.TPU针对机器学习算法进行了优化，能够实现高效的并行计算和矩阵运算。</a:t>
            </a:r>
          </a:p>
          <a:p>
            <a:r>
              <a:t>3.TPU被广泛应用于自然语言处理、计算机视觉、语音识别等领域的机器学习模型训练和推理。</a:t>
            </a:r>
          </a:p>
          <a:p/>
        </p:txBody>
      </p:sp>
      <p:sp>
        <p:nvSpPr>
          <p:cNvPr id="4" name="Text Placeholder 3"/>
          <p:cNvSpPr>
            <a:spLocks noGrp="1"/>
          </p:cNvSpPr>
          <p:nvPr>
            <p:ph type="body" idx="3"/>
          </p:nvPr>
        </p:nvSpPr>
        <p:spPr/>
        <p:txBody>
          <a:bodyPr/>
          <a:lstStyle/>
          <a:p>
            <a:r>
              <a:t>智能NIC加速器</a:t>
            </a:r>
          </a:p>
        </p:txBody>
      </p:sp>
      <p:sp>
        <p:nvSpPr>
          <p:cNvPr id="5" name="Content Placeholder 4"/>
          <p:cNvSpPr>
            <a:spLocks noGrp="1"/>
          </p:cNvSpPr>
          <p:nvPr>
            <p:ph sz="half" idx="4"/>
          </p:nvPr>
        </p:nvSpPr>
        <p:spPr/>
        <p:txBody>
          <a:bodyPr/>
          <a:lstStyle/>
          <a:p>
            <a:r>
              <a:t>1.智能NIC（网络接口控制器）加速器是一种将硬件加速功能集成到网络接口控制器中的硬件加速器。</a:t>
            </a:r>
          </a:p>
          <a:p>
            <a:r>
              <a:t>2.智能NIC加速器能够卸载部分网络处理和数据处理任务，减轻CPU的负担，提高整体系统性能。</a:t>
            </a:r>
          </a:p>
          <a:p>
            <a:r>
              <a:t>3.智能NIC加速器在自然语言处理中的应用包括数据预处理、特征提取等任务。</a:t>
            </a:r>
          </a:p>
        </p:txBody>
      </p:sp>
      <p:sp>
        <p:nvSpPr>
          <p:cNvPr id="6" name="Text Placeholder 5"/>
          <p:cNvSpPr>
            <a:spLocks noGrp="1"/>
          </p:cNvSpPr>
          <p:nvPr>
            <p:ph type="body" idx="1"/>
          </p:nvPr>
        </p:nvSpPr>
        <p:spPr/>
        <p:txBody>
          <a:bodyPr/>
          <a:lstStyle/>
          <a:p>
            <a:r>
              <a:t>TPU加速器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硬件加速自然语言处理应用</a:t>
            </a:r>
          </a:p>
        </p:txBody>
      </p:sp>
      <p:sp>
        <p:nvSpPr>
          <p:cNvPr id="3" name="Subtitle 2"/>
          <p:cNvSpPr>
            <a:spLocks noGrp="1"/>
          </p:cNvSpPr>
          <p:nvPr>
            <p:ph type="subTitle" idx="1"/>
          </p:nvPr>
        </p:nvSpPr>
        <p:spPr/>
        <p:txBody>
          <a:bodyPr/>
          <a:lstStyle/>
          <a:p>
            <a:r>
              <a:t>硬件加速自然语言处理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硬件加速自然语言处理应用</a:t>
            </a:r>
          </a:p>
        </p:txBody>
      </p:sp>
      <p:sp>
        <p:nvSpPr>
          <p:cNvPr id="3" name="Text Placeholder 2"/>
          <p:cNvSpPr>
            <a:spLocks noGrp="1"/>
          </p:cNvSpPr>
          <p:nvPr>
            <p:ph type="body" idx="1"/>
          </p:nvPr>
        </p:nvSpPr>
        <p:spPr/>
        <p:txBody>
          <a:bodyPr/>
          <a:lstStyle/>
          <a:p>
            <a:r>
              <a:t>自然语言处理中的硬件加速技术</a:t>
            </a:r>
          </a:p>
        </p:txBody>
      </p:sp>
      <p:sp>
        <p:nvSpPr>
          <p:cNvPr id="4" name="Content Placeholder 3"/>
          <p:cNvSpPr>
            <a:spLocks noGrp="1"/>
          </p:cNvSpPr>
          <p:nvPr>
            <p:ph sz="half" idx="2"/>
          </p:nvPr>
        </p:nvSpPr>
        <p:spPr/>
        <p:txBody>
          <a:bodyPr/>
          <a:lstStyle/>
          <a:p>
            <a:r>
              <a:t>1.硬件加速技术可有效提升自然语言处理任务的性能和效率，满足日益增长的计算需求。</a:t>
            </a:r>
          </a:p>
          <a:p>
            <a:r>
              <a:t>2.基于GPU、FPGA等专用硬件的加速方案，可实现高度并行化和优化，大幅提升处理速度。</a:t>
            </a:r>
          </a:p>
          <a:p>
            <a:r>
              <a:t>3.结合最新算法和优化技术，硬件加速技术能够进一步提升自然语言处理任务的准确性和效率。</a:t>
            </a:r>
          </a:p>
          <a:p/>
        </p:txBody>
      </p:sp>
      <p:sp>
        <p:nvSpPr>
          <p:cNvPr id="5" name="Text Placeholder 4"/>
          <p:cNvSpPr>
            <a:spLocks noGrp="1"/>
          </p:cNvSpPr>
          <p:nvPr>
            <p:ph type="body" idx="3"/>
          </p:nvPr>
        </p:nvSpPr>
        <p:spPr/>
        <p:txBody>
          <a:bodyPr/>
          <a:lstStyle/>
          <a:p>
            <a:r>
              <a:t>硬件加速技术在机器翻译中的应用</a:t>
            </a:r>
          </a:p>
        </p:txBody>
      </p:sp>
      <p:sp>
        <p:nvSpPr>
          <p:cNvPr id="6" name="Content Placeholder 5"/>
          <p:cNvSpPr>
            <a:spLocks noGrp="1"/>
          </p:cNvSpPr>
          <p:nvPr>
            <p:ph sz="half" idx="4"/>
          </p:nvPr>
        </p:nvSpPr>
        <p:spPr/>
        <p:txBody>
          <a:bodyPr/>
          <a:lstStyle/>
          <a:p>
            <a:r>
              <a:t>1.机器翻译对计算资源的需求日益增长，硬件加速技术可大幅提升翻译速度和准确性。</a:t>
            </a:r>
          </a:p>
          <a:p>
            <a:r>
              <a:t>2.基于GPU的加速方案可实现大规模并行计算，提升翻译模型训练速度和质量。</a:t>
            </a:r>
          </a:p>
          <a:p>
            <a:r>
              <a:t>3.结合深度学习算法，硬件加速技术有助于实现更精准、高效的机器翻译。</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硬件加速自然语言处理应用</a:t>
            </a:r>
          </a:p>
        </p:txBody>
      </p:sp>
      <p:sp>
        <p:nvSpPr>
          <p:cNvPr id="3" name="Content Placeholder 2"/>
          <p:cNvSpPr>
            <a:spLocks noGrp="1"/>
          </p:cNvSpPr>
          <p:nvPr>
            <p:ph sz="half" idx="2"/>
          </p:nvPr>
        </p:nvSpPr>
        <p:spPr/>
        <p:txBody>
          <a:bodyPr/>
          <a:lstStyle/>
          <a:p>
            <a:r>
              <a:t>1.语音识别技术面临大量数据处理和实时性挑战，硬件加速技术可提供有效解决方案。</a:t>
            </a:r>
          </a:p>
          <a:p>
            <a:r>
              <a:t>2.利用FPGA等专用硬件实现语音识别算法的加速，可大幅提升处理速度和准确率。</a:t>
            </a:r>
          </a:p>
          <a:p>
            <a:r>
              <a:t>3.结合先进的神经网络模型，硬件加速技术有助于实现更高效、准确的语音识别。</a:t>
            </a:r>
          </a:p>
          <a:p/>
        </p:txBody>
      </p:sp>
      <p:sp>
        <p:nvSpPr>
          <p:cNvPr id="4" name="Text Placeholder 3"/>
          <p:cNvSpPr>
            <a:spLocks noGrp="1"/>
          </p:cNvSpPr>
          <p:nvPr>
            <p:ph type="body" idx="3"/>
          </p:nvPr>
        </p:nvSpPr>
        <p:spPr/>
        <p:txBody>
          <a:bodyPr/>
          <a:lstStyle/>
          <a:p>
            <a:r>
              <a:t>硬件加速技术在文本分类中的应用</a:t>
            </a:r>
          </a:p>
        </p:txBody>
      </p:sp>
      <p:sp>
        <p:nvSpPr>
          <p:cNvPr id="5" name="Content Placeholder 4"/>
          <p:cNvSpPr>
            <a:spLocks noGrp="1"/>
          </p:cNvSpPr>
          <p:nvPr>
            <p:ph sz="half" idx="4"/>
          </p:nvPr>
        </p:nvSpPr>
        <p:spPr/>
        <p:txBody>
          <a:bodyPr/>
          <a:lstStyle/>
          <a:p>
            <a:r>
              <a:t>1.文本分类任务需要处理大量文本数据，硬件加速技术可提高分类速度和准确性。</a:t>
            </a:r>
          </a:p>
          <a:p>
            <a:r>
              <a:t>2.基于GPU的加速方案可实现高效并行计算，提升文本分类模型的训练速度和性能。</a:t>
            </a:r>
          </a:p>
          <a:p>
            <a:r>
              <a:t>3.结合先进的文本表示和分类算法，硬件加速技术有助于实现更高效、准确的文本分类。</a:t>
            </a:r>
          </a:p>
          <a:p/>
        </p:txBody>
      </p:sp>
      <p:sp>
        <p:nvSpPr>
          <p:cNvPr id="6" name="Text Placeholder 5"/>
          <p:cNvSpPr>
            <a:spLocks noGrp="1"/>
          </p:cNvSpPr>
          <p:nvPr>
            <p:ph type="body" idx="1"/>
          </p:nvPr>
        </p:nvSpPr>
        <p:spPr/>
        <p:txBody>
          <a:bodyPr/>
          <a:lstStyle/>
          <a:p>
            <a:r>
              <a:t>硬件加速技术在语音识别中的应用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https://d.book118.com/818126000064006026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自然语言处理概述</vt:lpstr>
      <vt:lpstr> 自然语言处理概述</vt:lpstr>
      <vt:lpstr> 自然语言处理概述</vt:lpstr>
      <vt:lpstr> 自然语言处理概述</vt:lpstr>
      <vt:lpstr> 硬件加速原理与技术</vt:lpstr>
      <vt:lpstr> 硬件加速原理与技术</vt:lpstr>
      <vt:lpstr> 常见硬件加速器介绍</vt:lpstr>
      <vt:lpstr> 常见硬件加速器介绍</vt:lpstr>
      <vt:lpstr> 常见硬件加速器介绍</vt:lpstr>
      <vt:lpstr> 常见硬件加速器介绍</vt:lpstr>
      <vt:lpstr> 硬件加速自然语言处理应用</vt:lpstr>
      <vt:lpstr> 硬件加速自然语言处理应用</vt:lpstr>
      <vt:lpstr> 硬件加速自然语言处理应用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2024-09-03T20:07:50.868</cp:lastPrinted>
  <dcterms:created xsi:type="dcterms:W3CDTF">2024-09-03T12:07:50Z</dcterms:created>
  <dcterms:modified xsi:type="dcterms:W3CDTF">2024-09-03T12:07:52Z</dcterms:modified>
</cp:coreProperties>
</file>