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7122A1-CFE6-4FF0-9BBB-4200FEFB7E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D3F16F-BA9C-4E2B-BABB-601FA58B26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6EAA50-7CEE-4E7F-AC3A-5514FC29E7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46A62D-570E-4CDD-BDD4-E25BB51004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E68C1F3-B022-4024-B46C-B886BAE948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90A208F-8292-4E78-836A-51A2379914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261769F-9254-40B9-A09D-18943FA4ED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59813E-3952-4361-8FF5-E747C0FDD6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2574E4-0D52-46D3-9BB7-B1DD138582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4B6BF6-4E84-4B0C-942E-2F09843054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127F5F-FC1A-4520-85BA-F5C924E765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0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4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8126106021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智慧护理十大品牌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日期: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品牌介绍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产品与服务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市场竞争力分析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技术实力分析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团队实力分析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未来发展预测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总结与建议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品牌介绍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描述品牌是如何诞生的，以及在什么样的背景下诞生的。例如，受到什么样的启发或影响。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品牌起源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Freeform 9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公司创始人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5" name="Freeform 15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品牌定位</a:t>
            </a:r>
          </a:p>
        </p:txBody>
      </p:sp>
      <p:cxnSp>
        <p:nvCxnSpPr>
          <p:cNvPr id="19" name="Connector 19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Freeform 21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介绍品牌的创始人，他们的背景和动机，以及他们对品牌发展的影响。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阐述品牌在市场中的定位，例如针对什么样的消费群体，提供什么样的产品或服务。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品牌背景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描述品牌在早期的发展情况，包括重要的里程碑事件和转折点。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早期发展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描述品牌在中期的发展情况，包括重要的产品或服务创新，市场拓展，以及公司文化的形成。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中期发展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0" name="Connector 20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TextBox 21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描述品牌在近期的发展情况，包括重大的市场变化，新的产品或服务线，以及公司战略的调整。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近期发展</a:t>
            </a:r>
          </a:p>
        </p:txBody>
      </p:sp>
      <p:sp>
        <p:nvSpPr>
          <p:cNvPr id="23" name="AutoShape 23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品牌历史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9" name="AutoShape 9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7808" r="2780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/>
          <a:srcRect t="2460" b="246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品牌文化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核心价值观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阐述品牌的核心价值观，这些价值观如何影响公司的决策和员工的行为。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公司氛围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2" name="TextBox 42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描述公司的工作氛围，包括团队合作、员工互动、领导风格等。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社会责任感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6" name="TextBox 46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描述品牌在社会中的角色和责任感，包括其对环境、社区和员工的责任。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产品与服务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适用于家庭和医院，具备自动调整床垫角度、按摩、加热等功能，提高患者舒适度和康复速度。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智能护理床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通过智能设备实时监测输液速度、剩余量等，提高医护工作效率，减少医疗差错。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智能输液系统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5"/>
          <a:srcRect t="12500" b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如智能手环、智能血压计等，可实时监测患者生理数据，为医护提供精准诊断依据。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智能健康监测设备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主要产品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智能健康管理平台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通过大数据和人工智能技术，为患者提供个性化健康管理方案，提高生活质量。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智能护理机器人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具备自动化护理功能，如自动更换床单、辅助患者运动等，减轻医护工作负担。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智能手术辅助系统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利用先进技术，为医生提供精准手术导航、实时数据分析等支持，提高手术成功率。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3">
            <a:alphaModFix/>
          </a:blip>
          <a:srcRect l="29761" r="29761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4">
            <a:alphaModFix/>
          </a:blip>
          <a:srcRect l="20000" r="20000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5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创新产品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根据医院或家庭需求，定制智能护理设备和系统，满足特定场景下的护理需求。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为医护人员提供专业培训和技术支持，确保智能护理设备的安全、稳定运行。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13701" b="13701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3895" b="13895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与医疗机构合作，提供整套智能护理解决方案，帮助医院提升护理质量和效率。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5"/>
          <a:srcRect t="7848" b="784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定制服务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市场竞争力分析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5" name="TextBox 5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品牌B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品牌B在智慧护理市场中占据了一定的份额，但近年来受到其他品牌的竞争，市场份额有所下滑。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8" name="TextBox 8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品牌C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品牌C在智慧护理市场中的份额相对较小，但通过其独特的销售渠道和定位，仍获得了一部分消费者的认可。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近年来，品牌A在智慧护理市场中的份额持续增长，凭借其卓越的产品质量和创新的技术，赢得了大量消费者的青睐。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市场份额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alphaModFix/>
          </a:blip>
          <a:srcRect l="14542" r="1454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品牌C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品牌C的用户满意度居中，部分消费者对其产品表示满意，但也有部分消费者对其售后服务表示不满。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根据最新的用户满意度调查，品牌A的用户满意度高，主要得益于其优质的产品性能、可靠的技术和良好的售后服务。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品牌B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品牌B的用户满意度相对较低，部分消费者反映其产品性能一般，技术更新缓慢。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用户满意度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品牌A在消费者中的口碑非常好，被视为智慧护理市场的领导者，其产品技术和性能均得到了消费者的广泛认可。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品牌B的口碑一般，消费者对其评价褒贬不一，部分消费者对其产品性能表示满意，但也有部分消费者对其售后服务表示不满。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品牌B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品牌C的口碑尚可，部分消费者对其产品和服务表示满意，但也有部分消费者对其质量和性能表示担忧。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品牌C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 l="17651" r="17651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品牌口碑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技术实力分析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总结词：强大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：智慧护理十大品牌拥有强大的技术研发能力，能够快速响应市场需求，不断推出创新的产品和服务。这些品牌注重研发投入，拥有一支高素质的研发团队，掌握着多项核心技术和专利，能够为客户提供更优质、更高效的解决方案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技术研发能力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https://d.book118.com/818126106021006025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2024-09-01T15:31:14.647</cp:lastPrinted>
  <dcterms:created xsi:type="dcterms:W3CDTF">2024-09-01T07:31:14Z</dcterms:created>
  <dcterms:modified xsi:type="dcterms:W3CDTF">2024-09-01T07:31:16Z</dcterms:modified>
</cp:coreProperties>
</file>