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6EF08-E6A0-4261-9DFA-1880ABF2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4E22D-C48A-476C-BB55-655D087CA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7CB2B-015B-4663-9A9D-20D67C8C9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1038E-D843-490E-8852-341CE17B0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F2ACB-66D3-47F4-997A-C2316AC7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5F607-A0FE-4A88-A1A4-5A9125668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A427E-2BFC-448A-86F2-122C7DDDC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6F77B-BDEE-49BD-BA92-D569CEEB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D6F16-9058-476D-AB59-2EDD9CE79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E89D9-973E-4E49-84A6-AF6C789FD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9699D-3D12-4155-A415-51B3D8541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010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护理重点项目改进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重点项目改进计划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当前护理服务存在一些问题，如服务质量不高、资源分配不均等。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护理重点项目改进的必要性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为了提高护理服务质量，满足社会需求，需要针对护理重点项目进行改进。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社会老龄化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随着社会老龄化程度的加深，对护理服务的需求不断增加。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通过改进护理重点项目，提高护理服务质量，满足社会需求。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改善老年人和患者的护理体验，提高护理效果和满意度，促进护理事业的可持续发展。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护理工作流程繁琐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目前护理工作流程存在繁琐的现象，如患者入院手续办理、医嘱执行、药品发放等环节需要耗费大量时间和人力，影响护理效率。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护理工作流程分析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现有的护理质量评估标准和方法不够完善，导致不同科室、不同护理人员之间的护理质量存在差异，影响患者的护理效果。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患者满意度有待提高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虽然医院已经开展了患者满意度调查，但调查结果反映患者对护理服务的质量和态度仍有不满意之处，需要进一步改进。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重点项目改进计划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引入信息化管理系统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利用信息技术手段，如电子病历系统、移动护理系统等，简化工作流程，提高工作效率。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减少不必要的工作环节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通过分析现有工作流程，找出并去除不必要或低效的工作环节，提高工作效率。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优化护理交接流程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确保患者信息的准确传递，减少交接过程中的错误和遗漏，提高护理工作的连贯性和准确性。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制定严格的护理质量标准和评估体系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明确各项护理工作的标准和要求，定期对护理质量进行评估和反馈。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加强护理人员的培训和教育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提高护理人员的专业知识和技能水平，确保他们能够提供高质量的护理服务。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建立多学科协作机制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与医生、药师、营养师等相关学科建立协作关系，共同提升护理质量。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https://d.book118.com/818130103122006030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2024-09-07T09:55:29.947</cp:lastPrinted>
  <dcterms:created xsi:type="dcterms:W3CDTF">2024-09-07T01:55:29Z</dcterms:created>
  <dcterms:modified xsi:type="dcterms:W3CDTF">2024-09-07T01:55:32Z</dcterms:modified>
</cp:coreProperties>
</file>