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0D90C-E8F1-4452-9DF5-5EF978F4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DF7CA-420D-488E-998A-AFD2FDBC6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F7097-5966-4045-A55C-8FD871D8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5E41C-39E5-4A51-AE64-A0583968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9BCA4-06AE-4227-8881-463C6F9B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01BEB-3B1F-419B-96D2-50DFBA98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B62BFC-832D-4C70-90CB-8FDFD6B5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E6F22-9DCC-4BCF-B772-E903BB02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C39EE-2ED8-4AE8-A1DA-6BBD3DC0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8CCFD-9ED3-4F64-A087-3F6692206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DC548-E53D-48D6-886F-6D776F9FE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011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高速铁路客运服务系统课件讲义培训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高速铁路客运服务系统设备设施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高速铁路客运服务系统信息化技术应用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高速铁路客运服务系统安全与应急管理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高速铁路客运服务系统优化与创新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高速铁路客运服务系统概述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高速铁路客运服务系统是指为高速铁路旅客提供全方位、高品质服务的综合系统，包括售票、检票、乘车、餐饮、卫生、安全等方面。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随着高速铁路的快速发展，高速铁路客运服务系统也在不断升级和完善。从最初的简单服务到现在的智能化、个性化服务，高速铁路客运服务系统已经成为高速铁路运营的重要组成部分。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高速铁路客运服务系统由售票系统、检票系统、车站服务系统、列车服务系统等多个子系统组成。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高速铁路客运服务系统具有以下功能：售票、检票、车站和列车服务、信息查询、投诉建议等。通过这些功能，可以为旅客提供便捷、舒适、安全的旅行体验。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8" r="22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50" b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我国高速铁路客运服务系统已经实现了全面覆盖，各项服务指标均达到国际先进水平。同时，我国还在不断探索和创新，推动高速铁路客运服务系统向更高水平发展。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国外高速铁路客运服务系统也在不断完善和发展。一些国家已经实现了智能化服务，如自动售票、自动检票等。同时，国外高速铁路客运服务系统还注重个性化服务，为旅客提供更加贴心的服务。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高速铁路客运服务流程与规范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介绍高速铁路的多种售票方式，包括线上、线下、自助售票机等。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详细阐述从查询车次、选择座位、支付票款到获取车票的完整流程。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强调售票过程中的服务标准，如准确提供信息、快速响应乘客需求等。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售票规范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售票服务流程与规范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介绍高速铁路使用的检票设备，如自动检票机、手持检票机等。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检票设备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检票流程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检票规范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详细阐述从乘客出示车票、检票员核对信息到乘客通过检票的流程。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强调检票过程中的服务标准，如认真核对乘客信息、礼貌待人等。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检票服务流程与规范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介绍乘客在乘车前应做的准备工作，如提前到达车站、携带有效证件等。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详细阐述从乘客进站、候车、上车到列车开动的完整流程。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强调乘车过程中的服务标准，如保持车厢整洁、安静等。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乘车服务流程与规范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到站提醒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介绍列车到站前的提醒服务，如广播提示、显示屏提示等。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到站流程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详细阐述从列车到站、乘客下车到出站的完整流程。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到站规范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强调到站过程中的服务标准，如引导乘客有序出站、提供必要的帮助等。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到站服务流程与规范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高速铁路客运服务系统设备设施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售票设备设施及使用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售票窗口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提供人工售票服务，处理各种票务问题。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自动售票机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提供自助购票服务，乘客可自行操作购买车票。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网络售票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通过互联网或手机APP等途径，提供线上购票服务。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乘客将车票放入检票机，检票机读取车票信息并核对，通过后乘客可进站。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进站口检票机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乘客将车票放入检票机，检票机读取车票信息并核对，通过后乘客可出站。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出站口检票机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工作人员使用手持检票机对乘客车票进行检验，确保乘客持有效车票。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手持检票机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检票设备设施及使用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显示列车时刻、检票口、站台等信息，方便乘客获取出行信息。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安检设备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对乘客及行李进行安全检查，确保乘车安全。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候车室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提供舒适的候车环境，配备座椅、卫生间、饮水处等设施。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车站设备设施及使用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行李架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列车设备设施及使用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提供舒适的座椅，可调节角度和高度，满足不同乘客需求。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提供清洁的卫生间，配备必要的卫生用品。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提供餐饮服务，满足乘客饮食需求。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提供行李架，方便乘客放置行李物品。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https://d.book118.com/818130112006006032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2024-09-09T06:16:41.020</cp:lastPrinted>
  <dcterms:created xsi:type="dcterms:W3CDTF">2024-09-08T22:16:41Z</dcterms:created>
  <dcterms:modified xsi:type="dcterms:W3CDTF">2024-09-08T22:16:43Z</dcterms:modified>
</cp:coreProperties>
</file>