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E969D-8434-42E3-A893-48E73A502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D377D-A994-4D3F-85C9-EA5366A5E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B432E-20BF-4923-8E8A-3EC403D4C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4B872D-8665-41C7-AC76-957638065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664034-E064-4B9E-BC90-7B2A5BA40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D3BCD3-CA10-466D-BE20-25E8D752A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10D008-5B2F-435C-93CE-FB1AB1826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8EEFAD-5C04-412B-B18E-A3FD20775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AF52A4-223E-44BB-A762-7C0761909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AA918-8ACF-4AFF-AA05-3E49F006F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D87BC-4626-4AD3-A712-5AB8E56AE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3012703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运输与物流项目风险管理方案培训课件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识别运输与物流项目风险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评估运输与物流项目风险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应对运输与物流项目风险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监控运输与物流项目风险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风险是指在特定环境下和特定时间内，由于各种不确定性因素导致实际结果与预期结果之间的差异程度。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根据风险来源和性质，风险可分为自然风险、社会风险、经济风险、技术风险等。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通过识别、评估和控制风险，降低项目成本、提高项目成功率、保障项目顺利进行。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包括预防为主、全面管理、科学决策、动态调整等原则，确保风险管理工作的有效性和可持续性。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292" b="142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不确定性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运输与物流项目风险特点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运输与物流项目涉及多个环节和多种运输方式，风险来源多样。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市场需求波动、政策变化等因素导致运输与物流项目具有不确定性，增加了风险管理难度。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项目周期长、涉及面广，风险因素之间相互关联、相互影响，呈现复杂性特点。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运输与物流项目涉及大量资金、物资和人员流动，一旦发生风险事件，可能对项目造成严重影响。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识别运输与物流项目风险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组织专家团队，通过自由讨论的方式，集思广益，共同识别项目潜在风险。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对项目进行优势、劣势、机会和威胁的分析，从而识别出项目面临的风险。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SWOT分析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采用匿名方式征求专家意见，经过反复征求、归纳、修改，最后汇总成专家基本一致的看法，作为识别的结果。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将风险按照发生概率和影响程度进行分类，形成风险矩阵，便于识别不同等级的风险。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某物流公司通过数据分析，发现某条运输线路存在较高的货物损坏率，及时进行了线路优化和包装改进，降低了货物损坏率。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某运输公司成功识别了天气变化对运输计划的影响，及时调整了运输方案，避免了延误和损失。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某供应链管理公司成功识别了供应商交货不稳定的风险，及时采取了多元化供应商策略和库存缓冲措施，确保了供应链的稳定性。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案例分析：成功识别项目风险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风险登记册建立与更新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风险登记册内容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包括风险名称、描述、发生概率、影响程度、责任人、应对措施等。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风险登记册建立流程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在项目启动阶段，由项目经理组织团队成员共同建立风险登记册，并定期进行更新和维护。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风险登记册使用注意事项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确保登记册内容的准确性和完整性，及时更新风险状态和应对措施的执行情况，为项目风险管理提供有效支持。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评估运输与物流项目风险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利用专家经验、历史数据等对项目风险进行初步评估，包括德尔菲法、头脑风暴法等。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运用数学模型、统计分析等方法对项目风险进行量化评估，如敏感性分析、蒙特卡罗模拟等。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将风险发生概率和影响程度绘制成矩阵，通过不同颜色或数值标识风险等级。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风险评估方法及工具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某运输公司未充分评估路线风险，导致运输延误和成本增加。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某物流公司未对货物进行充分检查和评估，导致货物损坏和赔偿纠纷。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某供应链公司未对供应商进行充分评估，导致供应链中断和生产停滞。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案例分析：准确评估项目风险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https://d.book118.com/818130127035006034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2024-09-12T14:02:57.978</cp:lastPrinted>
  <dcterms:created xsi:type="dcterms:W3CDTF">2024-09-12T06:02:57Z</dcterms:created>
  <dcterms:modified xsi:type="dcterms:W3CDTF">2024-09-12T06:03:00Z</dcterms:modified>
</cp:coreProperties>
</file>