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400D49-B8F6-4E79-A46A-1CAB18009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795A81-B415-4459-8542-FD64A07CF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2F5C3D-C0F6-4FD5-8459-910B065A2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43D84B-298B-4703-AF6D-B5C93D061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FB1CA0-7F23-4AF3-A4AF-144CB1B90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F4684F-D2CB-477C-9A73-9DCED7B51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A8E2E5-8610-4394-8911-D72502050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CD9ED2-24E6-415F-AB9C-88DBC21D3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6D5A8B-554A-42F5-A4D1-5AFED3B3D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59A0F9-B0A8-4E4C-8ABA-912B2C6D6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0B6CB-D550-4390-BE5A-39EA822E5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5.jpeg" /><Relationship Id="rId4" Type="http://schemas.openxmlformats.org/officeDocument/2006/relationships/image" Target="../media/image14.jpeg" /><Relationship Id="rId5" Type="http://schemas.openxmlformats.org/officeDocument/2006/relationships/image" Target="../media/image7.jpeg" /><Relationship Id="rId6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2.jpeg" /><Relationship Id="rId4" Type="http://schemas.openxmlformats.org/officeDocument/2006/relationships/image" Target="../media/image17.jpeg" /><Relationship Id="rId5" Type="http://schemas.openxmlformats.org/officeDocument/2006/relationships/image" Target="../media/image21.jpeg" /><Relationship Id="rId6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8.jpeg" /><Relationship Id="rId4" Type="http://schemas.openxmlformats.org/officeDocument/2006/relationships/image" Target="../media/image20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3100011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煤矿员工安全培训讲义采掘部分学习教案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采掘工作基本概述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采掘设备与安全设施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采掘作业安全操作规程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顶板管理与支护技术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瓦斯防治与水害治理措施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粉尘防治与职业健康保护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法律法规与标准规范解读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采掘工作基本概述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采掘工作是指在煤矿井下进行煤炭开采和巷道掘进等作业的总称。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采掘工作的主要目的是获取煤炭资源，满足社会经济发展对能源的需求。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采掘工作定义与目的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包括落煤、装煤、运煤、支护和处理采空区等工序，通常采用机械化或自动化设备进行。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包括破岩、装岩、运岩和支护等工序，根据巷道断面大小和围岩稳定性等因素选择合适的掘进方法和设备。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采掘工艺流程简介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掘进工艺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采煤工艺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井下环境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煤矿井下环境通常比较恶劣，存在黑暗、潮湿、高温、高湿、噪声和粉尘等不利因素。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地质条件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煤矿地质条件复杂多变，可能遇到断层、褶皱、陷落柱等地质构造，以及瓦斯、水、火等自然灾害。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采掘作业环境特点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采掘工作是煤矿生产中最危险的环节之一，保障人员安全是首要任务。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采掘设备的安全运行对于保障生产效率和人员安全至关重要。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维护良好的作业环境有助于减少事故发生的可能性，提高生产安全性。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采掘工作安全重要性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采掘设备与安全设施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采掘设备种类及功能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用于煤炭开采，具有截割、装运、降尘等功能。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用于巷道掘进，具备破碎、装载、运输岩石等功能。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用于煤炭和物料的连续输送，具有承载能力强、运行平稳等特点。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用于支撑和管理顶板，保障采煤工作面的安全生产。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采煤机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掘进机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刮板输送机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液压支架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瓦斯抽放系统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通风设施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排水系统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防尘设施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安全设施配置要求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必须建立完善的瓦斯抽放系统，确保瓦斯浓度符合安全规定。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合理配置通风设施，保证采掘工作面的空气流通，防止瓦斯积聚。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建立完善的排水系统，防止水害对采掘工作的影响。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配置有效的防尘设施，降低粉尘浓度，保护员工健康。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维护保养制度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技能培训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记录管理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设备操作与维护保养规范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制定详细的设备操作规程，确保员工正确操作设备。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加强员工技能培训，提高设备操作和维护保养水平。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建立设备维护保养制度，定期检查、维修、更换设备部件。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建立完善的设备运行和维护保养记录，便于追溯和管理。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分析瓦斯爆炸事故的原因、后果及预防措施。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瓦斯爆炸事故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顶板事故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机电事故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运输事故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分析顶板事故的原因、类型及防范措施。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分析机电事故的原因、影响及预防措施。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分析运输事故的原因、后果及防范措施。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典型事故案例分析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采掘作业安全操作规程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作业人员应接受全面的安全培训，包括安全操作规程、应急处理措施等。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培训过程中应强调安全意识培养，提高作业人员对危险的辨识和防范能力。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作业人员必须具备相应的资质证书，如特种作业人员操作证等。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作业人员资质要求与培训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作业前准备及检查流程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作业前应制定详细的工作计划，明确工作任务、人员分工和安全措施。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对采掘设备进行全面检查，确保其处于良好状态，无安全隐患。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检查作业区域的安全状况，如顶板、瓦斯等，确保符合安全要求。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配备齐全的安全防护用品和应急工具，如安全帽、防尘口罩、灭火器等。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2587" b="12587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严格遵守采掘作业规程，按照规定的操作顺序和方法进行作业。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保持作业区域的整洁和畅通，避免杂物堆积和道路阻塞。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注意观察作业环境的变化，及时发现并处理安全隐患。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禁止在采掘过程中进行违章操作，如擅自调整设备参数、拆除安全设施等。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采掘过程中安全注意事项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遇到异常情况时，应立即停止作业并报告上级管理人员。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及时处理异常情况，确保作业安全后方可继续作业。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对异常情况进行全面分析，找出原因并制定相应的处理措施。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建立完善的异常情况报告机制，对每次异常情况进行详细记录并上报相关部门。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异常情况处理与报告机制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顶板管理与支护技术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顶板类型分类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根据岩层性质、厚度、倾角等因素，将顶板分为坚硬顶板、中等稳定顶板、不稳定顶板和极不稳定顶板等类型。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支护方式选择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针对不同顶板类型，选择合理的支护方式，如锚杆支护、锚索支护、钢架支护等，确保巷道稳定。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顶板类型及支护方式选择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https://d.book118.com/818131000117006034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5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2024-09-13T07:15:45.288</cp:lastPrinted>
  <dcterms:created xsi:type="dcterms:W3CDTF">2024-09-12T23:15:45Z</dcterms:created>
  <dcterms:modified xsi:type="dcterms:W3CDTF">2024-09-12T23:15:47Z</dcterms:modified>
</cp:coreProperties>
</file>