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B4BAF6-D250-43DD-A775-E74B00F0ED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979FFB-55BE-48EE-85B8-2B26854785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00564D-FFA7-413B-9E1E-8A4D8E7EC0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D5C571-774C-494B-83BA-0A59F5E45B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1607839-AC7D-41C9-A613-B2A96052FA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E4C96D6-6564-48A0-BB85-45E54A4C61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9F846E2-D95A-4F2E-8DB5-6444B4AAB1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6CC4C4-0D5D-4C3A-A0DD-147CE493AD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6FCD40-8D67-40F9-8F32-FA67FE2227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4119C8-85A3-476C-AE65-BA75D0D63C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3FB34D-F2F5-4239-8930-C331C91A01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8131133102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医院财务科个人的工作总结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工作成果与业绩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工作流程与方法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团队协作与沟通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个人能力提升与自我反思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未来工作计划与展望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回顾并评价自己在医院财务科的工作表现，总结工作成果和经验教训。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总结工作成果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明确职业目标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促进个人成长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通过总结自己的工作表现，更好地认识自己的职业兴趣和能力，为未来的职业发展制定目标。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通过反思自己的工作表现，发现自身存在的不足，提出改进措施，促进个人成长和进步。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其他任务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完成领导交办的其他与财务相关的工作任务。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医保结算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负责与医保部门对接，处理医院医保结算事务，确保医保资金及时回笼。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成本控制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协助医院各部门进行成本控制，提出成本节约和优化建议，提高医院经济效益。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财务管理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负责医院日常财务收支管理，编制财务报表和财务分析，确保医院财务稳健运营。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预算管理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参与医院预算编制和执行，对医院各部门的预算使用情况进行监督和评估。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工作职责与任务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工作成果与业绩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在报表编制过程中，始终保持高度的准确性和规范性，确保各项数据真实、完整、准确。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财务报表准确性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通过优化工作流程和提升个人技能，提高了报表编制的效率，保证了报表的及时性和有效性。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报表编制效率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在编制报表的同时，对医院财务状况进行了深入分析，为管理层提供了有价值的决策依据。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财务分析深度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财务报表编制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19" b="2631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财务分析工作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盈利能力分析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通过对医院收入、支出等数据的分析，评估了医院的盈利能力及变化趋势，为医院经营策略的制定提供了支持。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运营效率分析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分析了医院的资产运营效率，包括应收账款周转率、存货周转率等指标，为医院提高运营效率提供了建议。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财务风险分析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通过对医院财务报表的解读和分析，识别了潜在的财务风险，并提出了相应的应对措施。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在预算制定过程中，充分考虑了医院的实际情况和未来发展趋势，使预算更加科学、合理。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预算制定科学性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对预算执行情况进行了实时监控和分析，及时发现问题并提出改进措施，确保了预算的有效执行。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预算执行监控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根据实际情况的变化，及时对预算进行调整和优化，保证了预算与实际需求的契合度。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预算调整灵活性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预算管理成果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成本控制有效性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通过制定合理的成本控制目标和措施，有效降低了医院的运营成本，提高了经济效益。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成本核算规范性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按照相关法规和医院内部管理制度的要求，规范了成本核算流程和方法，提高了成本核算的准确性和可比性。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成本分析深入性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对医院各项成本进行了深入分析，找出了成本控制的关键点和潜在问题，为医院进一步降低成本提供了思路和建议。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成本控制成效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工作流程与方法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7332" r="17332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472" r="17472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每日接收各科室递交的财务相关文件，并进行详细登记，确保信息准确无误。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接收与登记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对接收的文件进行审核，确保其合规性，并按照不同的业务类型进行分类。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审核与分类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将分类后的数据录入财务系统，并进行核对，确保数据的准确性。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数据录入与核对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定期生成各类财务报表，如资产负债表、利润表等，并进行财务分析，为医院管理层提供决策支持。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报表生成与分析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日常工作流程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参与医院年度预算编制工作，对预算进行分解和执行监控，确保预算的合理有效使用。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预算编制与执行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负责医院成本核算工作，对各项支出进行严格控制和监督，提出成本控制建议。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成本控制与核算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协助外部审计机构进行医院财务审计工作，识别和评估医院财务风险，提出风险管理措施。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审计与风险管理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专项工作流程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运用财务软件和办公软件提高工作效率，确保数据处理的准确性和时效性。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熟练掌握财务软件和办公软件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与医院各科室保持密切沟通，确保财务信息的及时传递和问题的及时解决。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强化沟通协调能力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在处理财务数据时，始终保持谨慎和细心，确保数据的准确性和完整性。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注重细节和准确性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关注财经法规的最新动态和医院财务管理的最新理念，通过不断学习和实践提升自身专业素养。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持续学习和提升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工作方法与技巧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https://d.book118.com/818131133102006035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2024-09-14T13:25:49.118</cp:lastPrinted>
  <dcterms:created xsi:type="dcterms:W3CDTF">2024-09-14T05:25:49Z</dcterms:created>
  <dcterms:modified xsi:type="dcterms:W3CDTF">2024-09-14T05:25:51Z</dcterms:modified>
</cp:coreProperties>
</file>