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45C81-1F52-4B29-A991-2F91EC681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D0A1B-05DB-42F6-9017-9AC579B04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30EA3-FEEA-4684-BD5D-15B31540D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53004-4C91-473A-B13E-C017BB245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407D37-1A70-4194-B960-2D0DDC48C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5BD207-5890-4F4D-AE03-330B850AC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E766EA-0633-4320-AF79-F336061E0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8F32A-CB5F-4480-AF7E-3BB4FF476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88191-3502-4DE2-81C7-C9A26BA79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6EBFE-DF08-46CE-8C94-1E27D0220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EE778-CE4D-4DA6-9EBB-5BE13822F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32042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汉字的趣味故事研究计划书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汉字趣味故事收集与整理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汉字趣味故事分析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汉字趣味故事的应用与推广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研究计划与时间表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汉字作为中华文化的载体，具有悠久的历史和丰富的文化内涵。通过对汉字的研究，可以深入了解古代社会的文化、历史、哲学和艺术。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汉字的形态、结构和意义中蕴含着丰富的文化信息，反映了古代人们的思维方式、价值观念和审美追求。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汉字的发展演变也是中华文化传承的重要途径，通过对汉字的研究，可以揭示中华文化的传承与创新。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855" r="985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汉字的历史与文化价值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研究汉字趣味故事的意义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通过研究汉字趣味故事，可以激发人们对汉字的兴趣，提高汉字学习的积极性。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趣味故事能够以生动、形象的方式呈现汉字的起源、演变和意义，帮助人们更好地理解汉字的文化内涵。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汉字趣味故事也是中华文化的重要组成部分，研究这些故事有助于弘扬中华优秀传统文化，增强民族自豪感。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95" r="220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目前，关于汉字的研究已经取得了丰硕的成果，但针对汉字趣味故事的研究相对较少。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随着文化自信的增强和中华优秀传统文化的传承与创新，汉字趣味故事的研究逐渐受到重视。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未来，随着数字化技术的不断发展，利用数字化手段对汉字趣味故事进行整理、挖掘和研究将成为趋势。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当前研究现状与趋势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探究汉字的起源、演变过程及其背后的文化意义。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汉字起源与演变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研究汉字在中华文化传承中的作用，以及汉字在不同文化背景下的解读。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汉字与文化传承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搜集、整理与汉字相关的趣味故事、传说和成语，分析其文化内涵和寓意。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趣味汉字故事整理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084" r="1408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2377" b="237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查阅相关文献资料，了解汉字研究的现状和前沿动态。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走访博物馆、图书馆等文化机构，收集与汉字相关的文物、古籍和资料。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与汉字专家、文化学者进行深入交流，获取他们对汉字的独到见解。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对搜集到的资料进行分类、整理和统计分析，挖掘其中的规律和趋势。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全面梳理汉字的起源、演变及文化意义。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整理出一批具有代表性的趣味汉字故事，挖掘其文化内涵和寓意。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预期目标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深入探究汉字在中华文化传承中的作用和影响。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为汉字的传播与普及提供有益的参考和借鉴，促进中华文化的传承与发展。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汉字趣味故事收集与整理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查阅古籍、文献资料，搜集古代汉字趣味故事。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图书馆与档案馆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利用搜索引擎、论坛、博客等途径，搜集现代汉字趣味故事。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网络资源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通过采访、调查，收集民间流传的汉字趣味故事。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口耳相传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参考相关学术著作、论文，整理学术界的汉字趣味故事研究成果。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学术研究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收集渠道与范围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确保所收集的故事真实可靠，来源可追溯。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真实性与可靠性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系统性与完整性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分类与标签化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图文并茂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按照一定的逻辑顺序进行整理，确保故事的完整性。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根据故事的主题、类型等进行分类，并添加关键词标签。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为故事配以相关图片、插图，增强视觉效果。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https://d.book118.com/818132042043006036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2024-09-15T13:29:32.785</cp:lastPrinted>
  <dcterms:created xsi:type="dcterms:W3CDTF">2024-09-15T05:29:32Z</dcterms:created>
  <dcterms:modified xsi:type="dcterms:W3CDTF">2024-09-15T05:29:34Z</dcterms:modified>
</cp:coreProperties>
</file>