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CA0F12-3EAC-4BA4-841F-8C43C399F4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3B43A4-C569-4E07-9E96-7747956568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62F4FA-2222-48DD-82A0-22D47D1B6D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044EF1-641A-4736-B530-8715CFDC52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7D96D4-E848-4392-A231-9E2E3E351B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5579A1-E96F-475D-8BD2-6D406C7382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D1A87F-95AB-4983-A64D-93785F7E25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5B0BFD-04C9-44A3-B045-2880573C28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D78E4E-B3C6-4B23-A0D2-D1106ECB14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C686C2-1A6F-4B54-84E5-8236C13C7D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D17A4D-9466-46A5-92D7-EAD64E0FC5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133035056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清吧线上推广运营方案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线上推广目标与定位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线上平台选择与布局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内容营销策略与实施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社交媒体运营与互动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数据分析与优化调整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合作与联盟拓展</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线上推广目标与定位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08" r="16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提升销售额</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通过线上推广和活动策划，提高顾客的消费频次和客单价，从而提升销售额。</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提高品牌知名度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通过线上推广，让更多人了解清吧的品牌形象和文化内涵，提高品牌知名度。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拓展客源渠道</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通过线上平台吸引更多潜在顾客，将线上流量转化为线下实体店的客源。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明确推广目标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年轻人群体</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清吧的主要受众为年轻人，他们注重个性化、时尚化和社交化，喜欢尝试新鲜事物。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商务人士</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清吧提供的舒适环境和优质服务也适合商务人士进行商务洽谈或休闲聚会。</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旅游者</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对于来到当地的旅游者，清吧可以作为一个体验当地文化和夜生活的好去处。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确定目标受众</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同类型清吧</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分析同类型清吧的经营状况、营销策略和顾客评价，找出自身优势和不足。</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其他娱乐场所</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了解其他娱乐场所如KTV、电影院等的经营情况和顾客需求，寻找差异化竞争的突破口。</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线上平台竞争对手</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分析在同一线上平台上进行推广的竞争对手的表现和策略，借鉴其成功经验并避免其失败教训。</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分析竞争对手</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线上平台选择与布局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https://d.book118.com/818133035056006045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2024-09-25T22:53:18.320</cp:lastPrinted>
  <dcterms:created xsi:type="dcterms:W3CDTF">2024-09-25T14:53:18Z</dcterms:created>
  <dcterms:modified xsi:type="dcterms:W3CDTF">2024-09-25T14:53:20Z</dcterms:modified>
</cp:coreProperties>
</file>