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427FB-8DB2-4821-97AB-595A98526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E1007-CABE-4911-8F81-5EC955ED3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3F289-CF57-4B53-97B7-85A0E6846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35D87-89E7-49DC-9F0D-FAFE2CA64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4B52B2-A3AB-4CDF-8545-A822E3CA8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42CE1C-0A0E-44AF-BF49-76E56CDEC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69B568-3182-4EF5-9E91-4E671F7B1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56874-F8E2-4AB7-81D7-2B1E1DE8D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62A20-C087-46CF-B7FA-40946B03E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E150E-B8D1-4992-883B-94B72B0CF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D52DE-FD46-479D-A40D-79D1541D0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310010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农行合规文化宣讲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农行合规文化概述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农行合规文化的核心价值观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农行合规文化的实践与推广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农行合规文化案例分析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未来农行合规文化的发展方向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农行合规文化概述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合规文化的定义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合规文化是一种企业文化，它强调遵守法律法规、内部规章制度以及道德规范的重要性，旨在确保企业行为的合法性和正当性。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合规文化要求企业内部的各个层级和员工都要树立合规意识，遵循合规原则，自觉抵制不合规的行为，并积极参与到合规管理中来。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合规文化有助于企业防范合规风险，避免因违规行为而遭受法律制裁、监管处罚、财务损失和声誉损害。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合规文化有助于提升企业的公信力和社会形象，增强企业的品牌价值和市场竞争力。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202" b="1420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099" b="30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合规文化有助于企业建立健全的内部控制体系，提高企业的管理水平和风险控制能力。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59" b="1055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合规文化的重要性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农行合规文化注重全员参与，要求全体员工树立合规意识，自觉遵守规章制度，共同维护企业的合规形象。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农行合规文化具有持续改进的特点，通过不断完善内部控制体系和合规管理机制，提高企业的合规水平和管理能力。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2928" b="129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073" r="1407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449" b="2144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农行合规文化强调依法合规经营，遵守国家法律法规和监管要求，严格履行企业社会责任。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农行合规文化的特点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农行合规文化的核心价值观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诚信是农行合规文化的基石，是银行业务经营的基本准则。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农行始终坚持诚实守信的原则，为客户提供真实、准确、完整的信息，不进行虚假宣传和误导。在信贷业务中，严格遵守贷款审批流程，如实评估客户的信用状况，确保信贷资产质量。在金融服务中，农行遵守公平、公正、公开的原则，维护客户的合法权益，建立良好的市场声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农行始终坚持依法合规经营，严格遵守国家法律法规和监管要求。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行建立健全内部规章制度，确保各项业务操作符合法律法规和监管政策。加强合规风险防范，定期开展合规培训和警示教育，提高员工的合规意识和风险防范能力。同时，农行积极配合监管部门的工作，主动报告合规风险事项，接受监管部门的监督和检查，共同维护金融市场的秩序和稳定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依法合规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农行始终坚持审慎稳健的经营理念，注重风险防范和控制。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行建立健全风险管理体系，完善风险评估、监测和控制机制。在业务经营中，农行严格控制风险敞口，合理确定风险承担水平，避免盲目追求规模和速度而忽视风险。同时，农行注重提高风险抵御能力，保持充足的资本和流动性，确保在面对复杂多变的金融市场环境下能够稳健经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审慎稳健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农行始终坚持履行社会责任，积极回馈社会，促进经济社会发展。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行关注民生福祉，支持国家重点建设和社会事业发展。在扶贫济困、教育、环保等领域开展公益活动，推动社会进步和和谐发展。同时，农行注重企业文化的建设，关爱员工成长和发展，营造积极向上的工作氛围。通过履行社会责任，农行不断提升品牌形象和影响力，实现企业与社会的共同发展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农行合规文化的实践与推广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制度建设是农行合规文化宣讲的重要基础，通过制定和完善相关制度，明确合规要求和标准，为全行员工提供明确的指引。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制度建设应注重科学性和可操作性，确保制度符合银行业务特点和实际情况，能够有效地规范员工行为，防范合规风险。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制度建设应保持动态调整，根据监管政策、业务发展和市场环境的变化，及时修订和完善相关制度，确保制度的时效性和针对性。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合规文化的制度建设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https://d.book118.com/818133100107006030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2024-09-07T05:34:24.874</cp:lastPrinted>
  <dcterms:created xsi:type="dcterms:W3CDTF">2024-09-06T21:34:24Z</dcterms:created>
  <dcterms:modified xsi:type="dcterms:W3CDTF">2024-09-06T21:34:26Z</dcterms:modified>
</cp:coreProperties>
</file>