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36619-36A8-41DC-9879-C53628E8C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A296D-6756-48CF-BC3C-A16DBA014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617F1-0C54-4779-A70C-7AB92B81B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D0769-1EB9-44CE-859D-3BCB5404D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32F772-AE82-4A68-8E0C-02675A4E4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F20452-D0EF-4435-AC71-2CC99C100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62CBBA-4587-40EB-BCE0-90DD7124C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1E3E7-962D-4FDC-88B9-319A977E7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7B5F3-8F1D-4CAE-832A-165631597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1C568-3652-4953-862F-7B1ECD12B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90AED-6642-43DF-88FA-59C5C5D93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33103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健康食品消费者需求的创新与满足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健康食品市场概述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健康食品消费者需求的创新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健康食品消费者需求的满足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健康食品消费者需求的未来展望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健康食品市场概述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健康食品的定义与分类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健康食品的定义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指那些具有营养价值、低热量、低脂肪、低糖、低盐，且对身体健康有益的食品。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健康食品的分类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主要包括有机食品、绿色食品、无糖食品、低脂食品、高纤维食品等。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健康食品市场的发展趋势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线上线下融合的销售模式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随着互联网技术的发展，健康食品的销售模式也发生了变化，线上线下融合的销售模式成为主流。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消费者对健康食品的需求持续增长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随着生活水平的提高和健康意识的增强，消费者对健康食品的需求日益增长。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健康食品市场细分化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为了满足不同消费者的需求，健康食品市场呈现出细分化的趋势，如针对特定人群的保健品、针对特定病症的功能性食品等。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对品牌和口碑的信赖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对品质和安全性的高度关注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追求个性化与定制化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健康食品消费者的需求特点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消费者在选择健康食品时，往往会选择知名品牌和口碑好的产品。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消费者在选择健康食品时，对产品的品质和安全性有很高的要求。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消费者对于健康食品的需求越来越个性化，希望产品能够根据自身需求进行定制。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健康食品消费者需求的创新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功能性食品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定制化食品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天然有机食品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跨界融合食品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创新健康食品的种类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强调无添加、无农药残留、无转基因成分的健康食品，满足消费者对天然有机食品的需求。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将健康食品与其他领域的产品进行融合，如将健康食材融入零食、饮料等，创造出新的健康食品种类。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针对特定健康需求，如改善免疫力、降低胆固醇、缓解压力等，开发具有特定功能的健康食品。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根据消费者的个人需求和偏好，提供定制化的健康食品，如定制的蛋白质粉、营养棒等。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口感改善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通过改进生产工艺和配方，提高健康食品的口感和质地，使其更符合消费者的口味习惯。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多样化口味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开发出多种口味和风味的健康食品，满足不同消费者的口感需求。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地域特色口味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结合不同地域的特色食材和风味，开发具有地域特色的健康食品。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创新口感体验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通过添加新型食材或使用特殊工艺，为消费者提供独特的口感体验。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创新健康食品的口味与口感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视觉吸引力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人性化设计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环保包装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创新健康食品的包装设计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采用可回收、可降解的环保材料，减少包装对环境的影响。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通过独特的图案、色彩和品牌标识，增强包装的视觉吸引力，提高产品的辨识度。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优化包装结构，使其更方便开启、携带和使用，提高消费者的使用体验。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https://d.book118.com/818133103072006031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2024-09-08T12:42:46.205</cp:lastPrinted>
  <dcterms:created xsi:type="dcterms:W3CDTF">2024-09-08T04:42:46Z</dcterms:created>
  <dcterms:modified xsi:type="dcterms:W3CDTF">2024-09-08T04:42:48Z</dcterms:modified>
</cp:coreProperties>
</file>