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38425-1848-40F1-875B-238577DF4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FCB65-2125-4351-A431-B3916A014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952F7-DC01-4767-80F7-C3801E990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D0CBFC-FCA8-4430-AD2F-DF75CE926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FAC713-DDCE-4C53-B113-7AE3FF1E7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0FF355-538E-442A-918A-FAE707E41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C56286-A0E3-4062-BDB6-AD80E9F82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512089-D395-42B3-BD04-C4D4D1295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3EED83-4C70-4BEE-9C6B-0213B160E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C303F-F244-4F78-B2EA-971145717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ED547-E9B3-427C-9E5C-AC999799B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33134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全球耐磨件市场分析报告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全球耐磨件市场概述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耐磨件产品分类和应用领域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全球耐磨件市场竞争格局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耐磨件市场发展趋势和机遇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耐磨件市场面临的挑战和风险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全球耐磨件市场分析报告旨在全面了解全球耐磨件市场的现状、发展趋势、竞争格局和潜在机会，为相关企业和投资者提供决策依据。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件是工业领域中不可或缺的重要零部件，广泛应用于矿山、水泥、钢铁、火电等高磨损行业。随着全球工业化进程的加速和技术的不断进步，耐磨件市场需求持续增长，同时也面临着激烈的竞争和不断变化的市场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耐磨件市场是指生产和销售各类耐磨材料、零部件及装备的产业领域。主要包括耐磨钢、铸铁、陶瓷、橡胶等各类耐磨材料，以及由这些材料制成的各种耐磨零部件和装备。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全球耐磨件市场涵盖了各个国家和地区，涉及的行业和应用领域十分广泛。本报告主要针对全球耐磨件市场的总体趋势、区域市场状况、主要产品类型、竞争格局等方面进行分析和探讨。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市场范围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市场定义和范围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全球耐磨件市场概述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耐磨件市场在20世纪初开始起步，主要应用于矿山、水泥等重工业领域。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20世纪中叶至21世纪初，随着工业技术的进步和机械设备的大型化，耐磨件市场需求大幅增长，市场进入快速发展阶段。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近年来，耐磨件市场逐渐进入成熟阶段，市场规模趋于稳定，竞争格局也日趋明朗。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市场发展历程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全球耐磨件市场规模不断扩大，目前已经达到数十亿美元的规模。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随着工业机械化和设备大型化的趋势，以及新材料的不断涌现，预计未来几年全球耐磨件市场仍将保持稳定增长。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主要区域市场分析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北美地区拥有发达的工业基础和庞大的机械设备保有量，因此耐磨件市场需求较大。其中，美国是最大的耐磨件市场之一。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欧洲市场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欧洲工业发达，机械设备种类繁多，因此耐磨件市场需求也较大。德国、英国等国家在耐磨件市场上表现较为突出。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亚太市场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亚太地区经济增长迅速，工业发展势头强劲，因此耐磨件市场需求增长较快。其中，中国、印度等国家的耐磨件市场发展迅速，成为全球耐磨件市场的重要增长点。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北美市场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耐磨件产品分类和应用领域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通过铸造工艺制成的耐磨件，如磨球、磨盘等。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耐磨铸件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通过锻造工艺制成的耐磨件，如耐磨板、耐磨轴等。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耐磨锻件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在金属表面涂覆耐磨材料，以提高其耐磨性能。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耐磨涂层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由多种材料复合而成的耐磨件，如碳化硅复合材料等。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耐磨复合材料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产品分类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采矿业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石油化工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381" r="1738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371" r="1237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用于采矿设备，如挖掘机、矿车等。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用于制造设备，如机床、压机等。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用于发电设备，如磨煤机、风机等。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用于石油和化工设备，如泵、阀门等。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采矿业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随着全球采矿业的不断发展，采矿设备的需求不断增加，耐磨件在采矿业中的应用越来越广泛。采矿设备的工作环境恶劣，对耐磨件的要求较高，因此需要高质量、高性能的耐磨件来满足采矿设备的耐磨需求。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制造业是耐磨件的重要应用领域之一。在制造业中，各种机械设备都需要耐磨件来提高其使用寿命和工作效率。随着制造业的不断升级和技术进步，对耐磨件的性能和质量要求也越来越高。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重点应用领域分析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全球耐磨件市场竞争格局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https://d.book118.com/818133134026006035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2024-09-13T21:27:24.566</cp:lastPrinted>
  <dcterms:created xsi:type="dcterms:W3CDTF">2024-09-13T13:27:24Z</dcterms:created>
  <dcterms:modified xsi:type="dcterms:W3CDTF">2024-09-13T13:27:26Z</dcterms:modified>
</cp:coreProperties>
</file>