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83328-E34A-46B5-9C95-17F217A7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D83E2-FCA6-4E9A-B563-18586EADD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2B7AC-0481-4332-867D-1B4FCD212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74D4E-3305-4A81-B166-B08DBD05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4C3AF-2262-46CC-9B15-33488B665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5295B-4C4F-476A-8F96-9C27A648B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79B88-549D-4148-8282-25688D5CF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8F449-11E4-46C5-8E46-9BBB16F83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CFF6E-2C7F-4264-8ACD-09BE9ECE7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81329-8E36-4EB2-B22C-770EEBB8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134C5-CC0F-489E-9C79-EBB82402C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4031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财务人员个人的述职报告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专业技能与知识应用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所在部门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本人任职于XX公司的财务部门。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担任财务主管一职，负责全面管理公司的财务工作。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所在部门及岗位介绍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编制和执行公司财务预算、财务收支计划；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202" r="2620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6573" r="265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监督公司日常财务运作，确保符合法规和公司政策；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20730" b="20730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分析公司财务状况，为管理层提供决策支持。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21054" r="2105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审核和处理公司的各类会计凭证；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编制财务报表和财务分析，确保准确性和及时性；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与其他部门协调，确保财务工作的顺利进行。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公司提供了舒适的办公环境和先进的财务软件，使财务工作更加高效和准确。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财务部门共有XX名员工，包括财务经理、财务主管、会计和出纳等岗位，团队成员之间协作默契，共同为公司的发展做出贡献。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工作环境及团队构成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专业技能与知识应用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27" b="134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会计专业技能掌握情况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熟练掌握会计核算方法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能够准确运用会计准则和会计制度，进行日常账务处理，确保财务报表的准确性和完整性。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精通财务分析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具备扎实的财务分析基础，能够运用各种财务分析方法，对企业的财务状况和经营成果进行深入剖析，为管理层提供有价值的决策支持。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熟悉税务处理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对国家税收政策法规有深入的了解，能够准确计算和申报各项税费，确保企业税务合规。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参与企业预算编制和执行过程，协助管理层制定科学合理的预算目标，监控预算执行情况，及时提出调整建议。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负责企业资金筹措、调度和监控，确保资金安全、合规、高效运转，降低财务风险。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协助建立健全企业内部控制体系，规范财务管理流程，提高财务信息质量和透明度。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财务管理知识应用实践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对国家财经法规有全面的了解，确保企业财务活动合法合规，防范潜在的法律风险。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250" r="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行业监管政策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密切关注国家税收政策变化，及时调整企业税务筹划策略，降低税收成本。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了解所处行业的监管政策要求，确保企业财务管理工作符合相关监管规定。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相关政策法规理解与遵循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通过精细化核算和严格的审核流程，确保财务报表数据准确无误，为决策提供可靠依据。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采用先进的财务软件和自动化工具，优化报表编制流程，提高工作效率，减少人工错误。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财务报表编制准确性及效率提升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效率提升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准确性提升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深度拓展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从单一的财务分析向多维度、深层次拓展，包括对业务、市场、竞争对手等方面的深入分析，为公司战略制定提供支持。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广度拓展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将财务分析应用于更多领域和项目，如投资决策、风险评估、业绩预测等，为公司全面发展提供有力保障。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财务分析深度与广度拓展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通过精细化管理和有效监控，降低各项成本支出，提高公司盈利能力。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制定合理的预算方案和执行计划，确保公司资金的有效利用和合理分配，为公司稳健发展提供坚实后盾。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成本控制及预算管理成果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团队协作与沟通能力体现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https://d.book118.com/818134031027006026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2024-09-03T06:43:03.271</cp:lastPrinted>
  <dcterms:created xsi:type="dcterms:W3CDTF">2024-09-02T22:43:03Z</dcterms:created>
  <dcterms:modified xsi:type="dcterms:W3CDTF">2024-09-02T22:43:05Z</dcterms:modified>
</cp:coreProperties>
</file>