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1727C-0FE7-4F66-BB8E-6D027005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457AB-DF54-43A4-B9B9-DA895B81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4F378-DFF4-40F3-B273-05E782F1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D56E3-3AE0-4580-954E-5019DF19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B8B0B-2055-471E-8819-77F1198A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0F3C7-2AFA-4368-9D68-ADA8E725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73D9B-4AAA-449D-B908-B47EDA82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F3DBF-A033-4122-9AD1-6D66EA1B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5A2DF-69FD-4BFC-ADA1-9A6DDF9D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97CAA-3C2A-461D-B04E-786E4ABE8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F482E-AAA8-465B-85D5-E7353CE1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405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知识管理学科领域的一些考察与思考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知识管理概述与发展历程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知识获取、整合与存储策略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知识传递、共享与应用实践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信息技术在知识管理中应用前景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组织变革与创新能力提升途径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跨领域合作与交流平台搭建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知识管理概述与发展历程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597" b="559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知识管理是一种系统性的方法，旨在组织、存储、共享和应用知识，以提高个人和组织的绩效和创新能力。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知识被视为组织最重要的资源之一，通过有效的管理和利用，可以促进知识的创造、传播和应用，从而提升组织的竞争力和适应能力。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知识管理核心思想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知识管理定义及核心思想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早期知识管理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早期的知识管理主要关注图书馆和信息中心的知识存储和检索，以及专家系统和决策支持系统的开发。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现代知识管理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随着互联网和信息技术的发展，现代知识管理逐渐关注知识的共享、协作和创新，强调知识在组织内部和外部的流动和应用。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未来知识管理趋势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未来知识管理将更加注重人工智能、大数据等技术的应用，推动知识的自动化管理和智能化应用，同时关注知识管理的社会和文化层面。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当前知识管理面临的主要挑战包括知识的快速增长和复杂性增加、知识共享和协作的障碍、以及知识安全和隐私保护等问题。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然而，随着信息技术和互联网的发展，知识管理也面临着巨大的机遇，如大数据和人工智能技术的应用为知识管理提供了新的工具和方法，社交媒体和在线平台也为知识的共享和传播提供了更广阔的空间。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当前知识管理面临挑战与机遇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知识获取、整合与存储策略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知识来源途径与方法论述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知识来源途径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包括书籍、期刊、论文、专利、报告等文献资源；专家、学者、从业者等人力资源；实验、调查、观察等实践资源。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知识获取方法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包括阅读、听讲、讨论、实践等学习方式；检索、筛选、整理等信息处理方法；归纳、演绎、类比等思维方法。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包括系统性原则，将知识纳入一个完整的体系之中；一致性原则，确保知识之间不相互矛盾；可用性原则，让整合后的知识更方便使用。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知识整合原则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包括分类整理，将知识按照不同的类别进行整理；关联整合，找到知识之间的联系进行整合；可视化整合，利用图表等方式将知识整合呈现出来。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知识整合技巧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知识整合原则及技巧分享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知识存储措施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包括建立知识库，将知识进行数字化存储；制定知识分类和编码标准，方便知识的检索和使用；采用分布式存储技术，确保知识的安全和可靠。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知识保护措施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包括加强知识产权保护，防止知识被非法复制和传播；建立知识保密制度，确保敏感知识不被泄露；定期备份和维护知识资源，防止数据丢失和损坏。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有效存储和保护知识资源措施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知识传递、共享与应用实践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显性知识与隐性知识的传递方式有所不同，显性知识主要通过文字、图表等方式进行传递，而隐性知识则需要通过实践、交流等方式进行传递。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知识传递受到传递者、接受者、传递内容、传递媒介等多种因素的影响。其中，传递者的表达能力、接受者的理解能力、传递内容的复杂性和传递媒介的适用性等都是重要的影响因素。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知识传递方式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知识传递方式选择及影响因素分析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09" b="2100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通过设立知识共享奖励制度、将知识共享纳入绩效考核体系等方式，激发员工参与知识共享的积极性和主动性。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共享文化建设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建立开放、包容、协作的共享文化，鼓励员工之间进行知识分享和交流，打破部门壁垒，促进知识在组织内的流动。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共享文化建设和激励机制设计探讨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跨组织知识管理实践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通过建立跨组织的知识共享机制，促进企业之间的合作和交流，实现知识的互补和协同效应，推动产业发展和升级。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个人知识管理实践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个人可以通过建立自己的知识库、利用社交媒体等工具进行知识交流和分享，提高自己的知识水平和竞争力。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企业内部知识管理实践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通过搭建企业内部知识管理平台，整合企业内部的知识资源，提高知识的利用效率，促进企业创新和发展。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知识应用实践案例剖析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信息技术在知识管理中应用前景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https://d.book118.com/818134056017006027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2024-09-04T18:17:48.789</cp:lastPrinted>
  <dcterms:created xsi:type="dcterms:W3CDTF">2024-09-04T10:17:48Z</dcterms:created>
  <dcterms:modified xsi:type="dcterms:W3CDTF">2024-09-04T10:17:50Z</dcterms:modified>
</cp:coreProperties>
</file>