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C54C3-6C63-434A-B6FA-C6FE2F05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D1F42-A10B-4132-B313-3EBCAFB54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9A57B-C64F-45EB-849D-7F34F2FE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8BE37-7CA8-49FF-BDFA-8E03E884A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A82D2-55C1-498F-8428-87318EF9A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C6689-7434-4B40-8153-BD4E75CE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C86D5A-8769-4E67-88A7-1A760D25F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EF0C9-B2EB-4BF0-9171-83B27655F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BEB06-A988-48AC-9B32-9CE07948B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8A078-D395-4A22-AB2F-AD12B5B2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F9B78-F9A5-46D9-B564-EA43C041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4101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农民精神文化生活调查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农民精神文化生活的现状和特点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农民精神文化生活面临的问题和挑战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改善农民精神文化生活的对策和建议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未来农民精神文化生活的发展趋势和展望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近年来，中国政府一直致力于推动农村文化建设，丰富农民的精神文化生活，提高农民的幸福感和获得感。在这一背景下，我们进行了此次调查，以了解农民对精神文化生活的需求和期望。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通过调查，旨在了解农民精神文化生活的现状，发现存在的问题和困难，提出针对性的建议和措施，为政府和社会各界推动农村文化建设提供参考。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本次调查覆盖全国多个省份的农村地区，涵盖了不同年龄、性别、职业和受教育程度的农民群体。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和个别访谈相结合的方式进行调查。问卷设计涵盖了农民的精神文化生活的方方面面，包括文化娱乐、体育健身、教育培训、思想道德等方面。访谈则对一些具有代表性的农民进行了深入的交流，以更全面地了解他们的精神文化生活需求和现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本次调查是了解农民精神文化生活的重要途径，可以为政府和社会各界提供客观、全面的数据和信息，有助于更好地满足农民的精神文化需求，推动农村文化建设的深入开展。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，可以深入了解农民的精神文化现状，帮助政府和社会各界更好地制定相关政策和措施，促进农村文化的繁荣发展，提高农民的文化素质和幸福感。同时，调查结果还可以为学术研究提供有价值的参考，推动农村社会科学的深入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农民精神文化生活的现状和特点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6" r="32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相较于城市居民，农民的精神文化生活整体较为匮乏，文化活动和娱乐设施相对较少。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文化生活匮乏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农民的精神文化生活受传统文化影响较大，重视家庭、亲情和邻里关系。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农民精神文化生活的整体状况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电视是农民获取信息和娱乐的主要渠道，多数农民通过电视了解新闻、观看电视剧等。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00" r="20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农民在闲暇时间喜欢聚集在一起聊天、打牌、串门等社交活动，这既是娱乐方式也是交流情感的方式。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一些地方的农民会组织舞狮、舞龙、戏曲等民间文艺表演，丰富精神文化生活。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民间文艺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农民文化娱乐活动的主要方式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6333" b="63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多样化娱乐活动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农民期望有更多的多样化娱乐活动，如电影、演出、体育比赛等，以丰富业余生活。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文化教育机会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农民渴望获得更多的文化教育机会，提高自身文化素养和知识水平。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保存和传承传统文化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农民希望保存和传承乡村传统文化，同时也希望这些传统文化能够得到更多人的认可和尊重。在现代化的进程中，传统文化的保护和传承对于农民来说，是精神寄托，也是文化自信的体现。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农民对精神文化生活的需求和期望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农民精神文化生活面临的问题和挑战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https://d.book118.com/818134101075006042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2024-09-21T19:15:52.704</cp:lastPrinted>
  <dcterms:created xsi:type="dcterms:W3CDTF">2024-09-21T11:15:52Z</dcterms:created>
  <dcterms:modified xsi:type="dcterms:W3CDTF">2024-09-21T11:15:54Z</dcterms:modified>
</cp:coreProperties>
</file>