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1EE6A2-DA4E-4599-99E6-812F0C0577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81D40B-CB2A-4552-AF58-1F4A0881A6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A3725E-23F4-4F96-AE1B-07A7BCE2B0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F462FA-ED36-49FB-8FCD-F7263A9C1E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45AA65A-13A1-48C3-A3B0-F24C628E4A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21714B2-A245-45E1-A353-1BC90E4D5D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7673CB9-768E-4BEF-9C6D-24EA83DFB3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69D7F5-222E-427F-BAC7-B74BA69DD1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5DE8A8-9D2A-405E-BB8C-85F94C95F1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B8BEA9-1F8C-41E3-92E5-277E132662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DDD33A-3484-445E-B5FE-6DF0FA84B3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813412000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法律案例分析与实践\n## 1.护理法律概述及其重要性\n### 1.1护理法律法规的发展历程\n### 1.2护理法律的核心内容及作用\n### 1.3护理法律在医疗行业的重要性\n## 2.护理法律案例类型及特点\n### 2.1护理差错与医疗纠纷案例\n### 2.2护理侵权责任案例\n### 2.3护理合同与劳动纠纷案例\n## 3.护理法律案例分析与实践策略\n### 3.1护理法律案例的关键因素分析\n### 3.2护理法律案例的实践策略与方法\n### 3.3护理法律案例的预防与改进措施\n## 4.护理法律案例的启示与借鉴\n### 4.1护理法律案例中的经验教训\n### 4.2护理法律案例对其他行业的启示\n### 4.3护理法律案例对我国护理行业发展的借鉴\n## 5.护理法律案例的未来展望\n### 5.1护理法律法规的发展趋势\n### 5.2护理法律案例研究的创新与拓展\n### 5.3护理法律案例对我国护理行业未来发展的影响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7200"/>
              <a:t>护理法律案例分析与实践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护理法律概述及其重要性</a:t>
            </a:r>
            <a:endParaRPr/>
          </a:p>
        </p:txBody>
      </p:sp>
      <p:sp>
        <p:nvSpPr>
          <p:cNvPr id="13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5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76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77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7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护理行业逐渐兴起，但缺乏专门的法律法规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护理工作主要依赖医生和医院的规章制度</a:t>
                </a:r>
                <a:endParaRPr/>
              </a:p>
            </p:txBody>
          </p:sp>
          <p:sp>
            <p:nvSpPr>
              <p:cNvPr id="17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护理法律法规的萌芽阶段（20世纪初）</a:t>
                </a:r>
                <a:endParaRPr/>
              </a:p>
            </p:txBody>
          </p:sp>
        </p:grpSp>
        <p:grpSp>
          <p:nvGrpSpPr>
            <p:cNvPr id="180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8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随着护理行业的发展，各国开始制定护理法律法规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护理法律法规主要涉及护理人员的资格、职责和权益</a:t>
                </a:r>
                <a:endParaRPr/>
              </a:p>
            </p:txBody>
          </p:sp>
          <p:sp>
            <p:nvSpPr>
              <p:cNvPr id="18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护理法律法规的初步建立阶段（20世纪中叶）</a:t>
                </a:r>
                <a:endParaRPr/>
              </a:p>
            </p:txBody>
          </p:sp>
        </p:grpSp>
        <p:grpSp>
          <p:nvGrpSpPr>
            <p:cNvPr id="183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18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护理法律法规逐渐完善，涉及护理工作的各个方面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护理法律法规更加注重保护患者的权益和护理人员的权益</a:t>
                </a:r>
                <a:endParaRPr/>
              </a:p>
            </p:txBody>
          </p:sp>
          <p:sp>
            <p:nvSpPr>
              <p:cNvPr id="185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护理法律法规的完善与发展阶段（20世纪末至今）</a:t>
                </a:r>
                <a:endParaRPr/>
              </a:p>
            </p:txBody>
          </p:sp>
        </p:grpSp>
      </p:grpSp>
      <p:pic>
        <p:nvPicPr>
          <p:cNvPr id="186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87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88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89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19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护理法律法规的发展历程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护理法律的核心内容及作用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9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9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护理法律的核心内容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护理人员的资格、职责和权益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护理工作的规范和质量标准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护理行业的监督管理和法律责任</a:t>
                </a:r>
                <a:endParaRPr/>
              </a:p>
            </p:txBody>
          </p:sp>
          <p:pic>
            <p:nvPicPr>
              <p:cNvPr id="19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护理法律的作用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规范护理行为，保障护理质量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保护护理人员和患者的合法权益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促进护理行业的健康发展</a:t>
                </a:r>
                <a:endParaRPr/>
              </a:p>
            </p:txBody>
          </p:sp>
          <p:pic>
            <p:nvPicPr>
              <p:cNvPr id="20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护理法律是医疗行业法律法规的重要组成部分</a:t>
                </a:r>
                <a:endParaRPr/>
              </a:p>
            </p:txBody>
          </p:sp>
          <p:sp>
            <p:nvSpPr>
              <p:cNvPr id="20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护理法律规范护理行为，保障医疗安全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护理法律维护护理人员和患者的合法权益</a:t>
                </a:r>
                <a:endParaRPr/>
              </a:p>
            </p:txBody>
          </p:sp>
          <p:sp>
            <p:nvSpPr>
              <p:cNvPr id="21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护理法律对医疗行业发展的影响</a:t>
                </a:r>
                <a:endParaRPr/>
              </a:p>
            </p:txBody>
          </p:sp>
          <p:sp>
            <p:nvSpPr>
              <p:cNvPr id="21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护理法律促进医疗行业内部管理规范化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护理法律提高医疗行业的服务质量和水平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护理法律有助于构建和谐的医患关系</a:t>
                </a:r>
                <a:endParaRPr/>
              </a:p>
            </p:txBody>
          </p:sp>
          <p:sp>
            <p:nvSpPr>
              <p:cNvPr id="21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护理法律在医疗行业的重要性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护理法律案例类型及特点</a:t>
            </a:r>
            <a:endParaRPr/>
          </a:p>
        </p:txBody>
      </p:sp>
      <p:sp>
        <p:nvSpPr>
          <p:cNvPr id="2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护理差错与医疗纠纷案例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护理差错案例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护理人员在执行护理过程中发生的错误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如输液、打针、用药等过程中的差错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护理差错可能导致患者身体损害或生命危险</a:t>
                </a:r>
                <a:endParaRPr/>
              </a:p>
            </p:txBody>
          </p:sp>
          <p:pic>
            <p:nvPicPr>
              <p:cNvPr id="23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医疗纠纷案例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患者与医疗机构之间因医疗行为发生的纠纷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如患者对治疗效果不满意、认为医疗机构存在过错等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医疗纠纷可能导致患者财产损失或精神损害</a:t>
                </a:r>
                <a:endParaRPr/>
              </a:p>
            </p:txBody>
          </p:sp>
          <p:pic>
            <p:nvPicPr>
              <p:cNvPr id="23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护理侵权责任案例</a:t>
                </a:r>
                <a:endParaRPr/>
              </a:p>
            </p:txBody>
          </p:sp>
          <p:sp>
            <p:nvSpPr>
              <p:cNvPr id="24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护理人员在执行护理过程中因过错侵害患者权益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如未履行护理职责、疏忽大意导致患者伤害等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护理侵权责任可能导致患者身体损害、财产损失或精神损害</a:t>
                </a:r>
                <a:endParaRPr/>
              </a:p>
            </p:txBody>
          </p:sp>
          <p:sp>
            <p:nvSpPr>
              <p:cNvPr id="24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护理侵权责任案例的特点</a:t>
                </a:r>
                <a:endParaRPr/>
              </a:p>
            </p:txBody>
          </p:sp>
          <p:sp>
            <p:nvSpPr>
              <p:cNvPr id="25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护理侵权行为的主体是护理人员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护理侵权行为涉及患者的身体健康和生命权益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护理侵权责任案例的处理需要依据护理法律法规和民事法律法规</a:t>
                </a:r>
                <a:endParaRPr/>
              </a:p>
            </p:txBody>
          </p:sp>
          <p:sp>
            <p:nvSpPr>
              <p:cNvPr id="25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护理侵权责任案例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护理合同案例</a:t>
                </a:r>
                <a:endParaRPr/>
              </a:p>
            </p:txBody>
          </p:sp>
          <p:sp>
            <p:nvSpPr>
              <p:cNvPr id="26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医疗机构与护理人员之间签订的劳动合同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护理合同明确双方的权利和义务，规范护理人员的工作行为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护理合同可能涉及工资、福利、解除合同等方面的问题</a:t>
                </a:r>
                <a:endParaRPr/>
              </a:p>
            </p:txBody>
          </p:sp>
          <p:sp>
            <p:nvSpPr>
              <p:cNvPr id="26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劳动纠纷案例</a:t>
                </a:r>
                <a:endParaRPr/>
              </a:p>
            </p:txBody>
          </p:sp>
          <p:sp>
            <p:nvSpPr>
              <p:cNvPr id="26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护理人员与医疗机构之间因劳动合同发生的纠纷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如工资拖欠、福利待遇不公、解除合同不合理等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劳动纠纷可能导致护理人员的财产损失或精神损害</a:t>
                </a:r>
                <a:endParaRPr/>
              </a:p>
            </p:txBody>
          </p:sp>
          <p:sp>
            <p:nvSpPr>
              <p:cNvPr id="26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护理合同与劳动纠纷案例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护理法律案例分析与实践策略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2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3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护理人员的资格和职责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护理人员是否具备从事护理工作的资格和能力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护理人员是否履行了护理职责，是否存在过错</a:t>
                </a:r>
                <a:endParaRPr/>
              </a:p>
            </p:txBody>
          </p:sp>
          <p:sp>
            <p:nvSpPr>
              <p:cNvPr id="16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患者的权益保护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患者在护理过程中是否受到损害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患者权益是否得到充分保障，是否存在侵权行为</a:t>
                </a:r>
                <a:endParaRPr/>
              </a:p>
            </p:txBody>
          </p:sp>
          <p:sp>
            <p:nvSpPr>
              <p:cNvPr id="20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护理法律法规的应用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护理法律案例的处理是否遵循护理法律法规的规定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护理法律案例的处理结果是否符合法律法规的要求</a:t>
                </a:r>
                <a:endParaRPr/>
              </a:p>
            </p:txBody>
          </p:sp>
          <p:sp>
            <p:nvSpPr>
              <p:cNvPr id="24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护理法律案例的关键因素分析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https://d.book118.com/818134120005006036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护理法律案例分析与实践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2024-09-15T02:38:29.699</cp:lastPrinted>
  <dcterms:created xsi:type="dcterms:W3CDTF">2024-09-14T18:38:29Z</dcterms:created>
  <dcterms:modified xsi:type="dcterms:W3CDTF">2024-09-14T18:38:31Z</dcterms:modified>
</cp:coreProperties>
</file>