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73DF4-B045-4AE9-BDDD-AA6E2C8B0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C3824-106E-42E8-B8BA-F0814761C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21375-7A27-4318-8169-AAD7334F6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FBF66-B169-4972-B347-2E134812D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1A14C-92B6-4894-892B-A6CEF210E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EC1A4A-15D5-4725-A853-909700B86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F89447-50C7-473B-8BFE-B0244AE0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48FF5-8674-43EF-8033-F964165ED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64357-6672-4E51-817C-31428454F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85DB7-E459-4E09-881A-DFE8F896D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C7C32-32D8-48AA-92AA-FBF8D7B0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502203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大学妇产科病史及检查护理课件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妇产科病史采集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妇产科疾病治疗与康复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妇产科病史采集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通过采集病史，医生可以了解患者的症状、体征、既往病史和家族史，从而对疾病做出准确的诊断。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准确诊断疾病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了解患者的病史可以帮助医生制定个性化的治疗方案，根据患者的具体情况制定合适的治疗计划。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准确的病史采集有助于医生选择最有效的治疗方法，从而提高治疗效果，缩短治疗时间。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医生应与患者建立信任关系，让患者感到舒适和安全，以便更好地采集病史。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医生应仔细询问患者的症状、体征、既往病史和家族史，注意细节的描述。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询问细节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医生应准确记录患者的病史，避免遗漏重要信息或误记。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记录准确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医生应掌握良好的沟通技巧，以便更好地与患者交流并获取准确的信息。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病史采集的方法和技巧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妇科炎症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妇科炎症的病史特点包括下腹痛、阴道分泌物增多、性交痛等，可能伴有发热、寒战等症状。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子宫肌瘤的病史特点包括经量增多、经期延长、下腹包块等，可能伴有尿频、尿急等症状。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卵巢囊肿的病史特点包括下腹不适、坠胀等，可能伴有恶心、呕吐等症状。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常见妇产科疾病的病史特点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妇产科检查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了解患者既往史、家族史、月经史、生育史等，有助于判断是否存在高危因素。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全身检查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包括身高、体重、血压、心肺听诊等，评估患者整体健康状况。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生殖系统检查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观察外阴、阴道、宫颈等器官，初步判断是否存在异常。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常规妇产科检查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通过宫颈刮片或宫颈活检，筛查宫颈癌等宫颈病变。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37" r="1513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通过触诊或超声检查，了解子宫及附件有无异常。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子宫及附件检查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观察外阴及阴道黏膜情况，判断是否存在炎症等疾病。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外阴及阴道检查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生殖系统检查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026" b="20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包括血常规、肝肾功能、血糖血脂等，了解患者基本生理指标。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内窥镜检查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通过尿常规检查，了解泌尿系统有无感染等疾病。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如超声、X线、CT等，有助于发现子宫、卵巢等器官的病变。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如宫腔镜、腹腔镜等，可深入观察生殖系统内部情况，提高诊断准确性。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妇产科疾病护理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https://d.book118.com/818135022035006026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2024-09-03T08:28:14.907</cp:lastPrinted>
  <dcterms:created xsi:type="dcterms:W3CDTF">2024-09-03T00:28:14Z</dcterms:created>
  <dcterms:modified xsi:type="dcterms:W3CDTF">2024-09-03T00:28:16Z</dcterms:modified>
</cp:coreProperties>
</file>