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96B45-E6BC-4D96-9860-A44B484E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4C12A-66BB-476D-B6AB-2C5333770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D6B18-4D0A-49EC-A07D-7864E7E25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73B7B-0759-4769-B9E0-3BA803CBE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1E7ED-D3EE-4DD3-83DC-932BC9F5D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A3261-7D4A-42CA-9967-5479F28EC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9EB2C-5BBF-4A19-8F17-C9691E2E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47265-FED6-48B6-9E4A-78AC17D6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42A28-86A0-462D-AC4F-AD24868F1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13CDB-623F-4B1A-BE67-2592A5CA1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636EA-CA9E-41C1-B869-22162E905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50351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保育员职业生涯规划设想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职业现状与前景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实现职业目标的策略与行动计划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保育员在儿童早期发展中扮演着重要角色，通过提供安全、温馨的环境和适宜的刺激，促进儿童的身心发展。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儿童早期发展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保育员为家长提供育儿咨询和指导，帮助家长了解儿童的成长需求，提高家庭教育的质量。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333" r="1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保育员的工作有助于培养儿童良好的行为习惯和社会适应能力，为社会培养健康、有素质的公民。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社会和谐稳定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通过职业生涯规划，保育员可以明确自己的职业目标和发展方向，制定合理的职业发展计划。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职业生涯规划有助于保育员不断学习和提升自己的专业知识和技能，提高职业素养和竞争力。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通过职业生涯规划，保育员可以充分发挥自己的潜能和特长，实现自我价值和成就感。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职业现状与前景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需求量大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随着社会对儿童早期教育和发展的重视程度不断提高，保育员职业需求量也在逐年增加。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职业门槛低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保育员职业通常不需要具备高学历或专业背景，但需要具备责任心、耐心和爱心等基本素质。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保育员需要全天候关注儿童的身心健康，处理各种突发状况，因此工作压力较大。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保育员职业现状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随着保育员职业的规范化发展，未来将更加注重专业知识和技能的培训与提升。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除了在幼儿园、托儿所等机构工作外，保育员还可以在家庭、企业等领域发挥自己的专业特长。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多元化就业方向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随着社会对保育员职业的认可度提高，其待遇水平也将得到相应的提升。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待遇水平提高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保育员职业前景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职业发展规划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092" b="170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短期目标：提升专业技能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掌握基本保育技能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通过参加培训和实践，掌握婴幼儿日常护理、安全防护、教育引导等方面的基本技能。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提升教育理念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了解最新的教育理念和教学方法，关注婴幼儿身心发展规律，提高教育质量。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获取职业资格认证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通过相关考试和认证，获得保育员职业资格证书，提升职业竞争力。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在工作中不断积累经验，提高工作效率和质量，争取晋升机会。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积累工作经验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08" r="11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担任小组长或班主任等管理职务，负责团队协调和管理工作。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参与团队管理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学习领导和管理知识，培养团队管理和组织协调能力。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提升领导能力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中期目标：晋升与管理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成为行业专家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在实践中不断总结经验，发表专业论文或书籍，树立行业威望，成为行业专家。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提供咨询服务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利用丰富的经验和专业知识，为家长、幼儿园等提供教育咨询服务，帮助解决实际问题。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深入研究婴幼儿教育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通过参加学术交流、研究等活动，深入了解婴幼儿教育的发展趋势和前沿理论。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长期目标：成为行业专家或教育顾问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https://d.book118.com/818135035133006032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2024-09-10T12:56:33.559</cp:lastPrinted>
  <dcterms:created xsi:type="dcterms:W3CDTF">2024-09-10T04:56:33Z</dcterms:created>
  <dcterms:modified xsi:type="dcterms:W3CDTF">2024-09-10T04:56:35Z</dcterms:modified>
</cp:coreProperties>
</file>