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8598F-62FE-4964-8690-C45F139E9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8E614-4522-46FA-AC4F-2DE042AD2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5F5EB-E543-406C-AE85-2454D86B7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C2D0C-B8E5-4D4E-9888-44B3274CC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0A4968-226D-4C04-A3F2-A0F3CCC5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5EFE7-9DE7-4C62-9548-5AD90B007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61748-68FE-4522-A878-F647A5346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F4C48-2CE1-42D5-BE98-F0DBD8815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BAC7C-73D4-4777-BC02-F883243A8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D05AC-E2AA-4C14-9959-117D529A9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B6619-E1F8-450B-B5B1-FCC249D1C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5054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留守儿童家庭教育问题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留守儿童家庭教育现状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关爱留守儿童家庭教育的意义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社会支持和资源整合在留守儿童家庭教育中的作用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家长如何给予留守儿童更多关爱与陪伴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留守儿童家庭教育中的注意事项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留守儿童家庭教育现状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家庭教育缺失问题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留守儿童缺乏父母的陪伴和关爱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家庭教育质量参差不齐，有的家庭过于溺爱，有的家庭过于严厉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家庭教育内容单一，缺乏多元化和个性化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家庭教育方式落后，缺乏现代教育理念和方法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家长与孩子沟通不足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留守儿童与父母沟通时间较少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沟通内容单一，缺乏深度和广度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沟通方式单一，主要以电话、视频为主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家长对孩子的学习和生活情况了解不够深入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家庭教育方式不当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家庭教育方式单一，主要以说教为主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家庭教育方式粗暴，容易导致留守儿童的心理问题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家庭教育方式忽视，导致留守儿童缺乏关爱和引导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家庭教育内容缺乏，无法满足留守儿童的需求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家庭教育与学校教育的衔接问题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家庭教育与学校教育的衔接问题可能导致留守儿童在学习、心理等方面出现问题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家庭教育与学校教育的衔接是留守儿童家庭教育中的重要问题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家庭教育与学校教育的衔接问题主要体现在沟通不畅、信息不对称等方面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解决家庭教育与学校教育的衔接问题需要家长、学校和社会共同努力，建立有效的沟通机制和合作机制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关爱留守儿童家庭教育的意义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有助于孩子的成长和发展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提供稳定的家庭环境：留守儿童需要稳定的家庭环境和关爱，以帮助他们健康成长。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促进心理健康：关爱留守儿童的家庭教育有助于他们建立自信，减少心理问题。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提高学习成绩：关爱留守儿童的家庭教育有助于提高他们的学习成绩，为他们的未来打下坚实的基础。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培养良好的生活习惯：关爱留守儿童的家庭教育有助于培养他们良好的生活习惯，为他们的未来生活做好准备。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有助于提高孩子的学习成绩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家庭教育是提高孩子学习成绩的重要因素之一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关爱留守儿童的家庭教育可以帮助孩子建立自信心和自尊心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家庭教育可以培养孩子良好的学习习惯和自我管理能力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家庭教育可以帮助孩子更好地理解和掌握知识，提高学习效率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有助于培养孩子的心理健康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家庭教育是留守儿童心理健康发展的重要因素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留守儿童需要更多的关爱和支持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关爱留守儿童家庭教育有助于建立良好的亲子关系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家庭教育可以帮助留守儿童建立自信心和自尊心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有助于增强家庭关系和亲情联系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留守儿童需要父母的关爱和陪伴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家庭教育可以促进留守儿童与父母的沟通和交流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家庭教育可以增强留守儿童对家庭的归属感和认同感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家庭教育可以帮助留守儿童建立自信和自尊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家长如何给予留守儿童更多关爱与陪伴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加强与孩子的沟通和交流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定期与孩子进行视频通话，了解孩子的生活和学习情况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关注孩子的兴趣爱好，与孩子共同参与一些活动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鼓励孩子表达自己的想法和感受，耐心倾听孩子的心声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教育孩子学会独立解决问题，增强孩子的自信心和自尊心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https://d.book118.com/818135054047006024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留守儿童家庭教育问题</vt:lpstr>
      <vt:lpstr>目录</vt:lpstr>
      <vt:lpstr>留守儿童家庭教育现状</vt:lpstr>
      <vt:lpstr>家庭教育缺失问题</vt:lpstr>
      <vt:lpstr>家长与孩子沟通不足</vt:lpstr>
      <vt:lpstr>家庭教育方式不当</vt:lpstr>
      <vt:lpstr>家庭教育与学校教育的衔接问题</vt:lpstr>
      <vt:lpstr>关爱留守儿童家庭教育的意义</vt:lpstr>
      <vt:lpstr>有助于孩子的成长和发展</vt:lpstr>
      <vt:lpstr>有助于提高孩子的学习成绩</vt:lpstr>
      <vt:lpstr>有助于培养孩子的心理健康</vt:lpstr>
      <vt:lpstr>有助于增强家庭关系和亲情联系</vt:lpstr>
      <vt:lpstr>家长如何给予留守儿童更多关爱与陪伴</vt:lpstr>
      <vt:lpstr>加强与孩子的沟通和交流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2024-08-31T10:54:18.589</cp:lastPrinted>
  <dcterms:created xsi:type="dcterms:W3CDTF">2024-08-31T02:54:18Z</dcterms:created>
  <dcterms:modified xsi:type="dcterms:W3CDTF">2024-08-31T02:54:20Z</dcterms:modified>
</cp:coreProperties>
</file>