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0F451-AA9E-4D5D-91AB-CF7970B8A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41077-3526-42AD-B43A-EF643723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F2CAC-7F3C-4602-BED8-A708D70EF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5FB78-5534-4391-A66B-72082440F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5E226-CC14-46A4-A56F-95FD6782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3DE68-8457-41B6-ADB2-BE44DEA2C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EC04C-132C-4495-BEA0-6A940D2B5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2D38F-A5C1-4261-BC01-9A17E5D9D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8E904-B26B-4725-ADC2-3BFA6B9F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8B761-E916-4A91-8097-ACD3F288E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24164-9018-4EF0-9E1F-8449E7DBA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5133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阴道出血护理培训\n## 1.阴道出血的基本概念与原因\n### 1.1阴道出血的定义与分类\n### 1.2阴道出血的常见原因及影响因素\n### 1.3阴道出血的发病机制与病理生理\n## 2.阴道出血的诊断与评估\n### 2.1阴道出血的病史采集与体格检查\n### 2.2阴道出血的实验室检查与辅助检查\n### 2.3阴道出血的诊断流程与鉴别诊断\n## 3.阴道出血的护理原则与方法\n### 3.1阴道出血的一般护理与心理护理\n### 3.2阴道出血的药物护理与手术治疗护理\n### 3.3阴道出血的预防保健与健康教育\n## 4.不同原因阴道出血的护理措施\n### 4.1生殖系统疾病引起的阴道出血护理\n### 4.2非生殖系统疾病引起的阴道出血护理\n### 4.3特殊情况下的阴道出血护理\n## 5.阴道出血护理的质量评价与持续改进\n### 5.1阴道出血护理的质量评价标准与方法\n### 5.2阴道出血护理的持续改进策略与实践\n### 5.3阴道出血护理的个案研究与经验分享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阴道出血护理培训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阴道出血的基本概念与原因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阴道出血的定义与分类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阴道出血的定义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指从阴道流出的血液，包括经血、异常出血等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可能来源于生殖系统、泌尿系统、消化系统等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阴道出血的分类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按病因分类：生殖系统疾病、非生殖系统疾病、特殊情况下的阴道出血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按出血量分类：少量出血、中等量出血、大量出血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按出血时间分类：月经期出血、非月经期出血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阴道出血的常见原因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生殖系统疾病：子宫内膜异位症、子宫肌瘤、宫颈癌、卵巢囊肿等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非生殖系统疾病：泌尿系统疾病、消化系统疾病、血液系统疾病等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特殊情况下的阴道出血：妊娠期出血、产后出血、绝经后出血等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年龄：不同年龄段的阴道出血原因不同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遗传因素：家族遗传史可能影响阴道出血的发生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生活方式：不良生活方式如吸烟、饮酒、熬夜等可能影响阴道出血的发生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情绪因素：长期精神压力大、焦虑、抑郁等可能导致阴道出血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阴道出血的常见原因及影响因素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生殖系统疾病：病原体感染、内分泌失调、子宫内膜异常等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非生殖系统疾病：炎症、肿瘤、外伤等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特殊情况下的阴道出血：激素水平波动、生殖器官损伤等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病理生理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阴道出血与血管破裂、血管通透性增加、凝血功能障碍等因素有关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阴道出血可能导致贫血、感染、不孕等并发症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阴道出血的发病机制与病理生理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阴道出血的诊断与评估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阴道出血的病史采集与体格检查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病史采集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了解患者的年龄、月经史、婚育史、既往病史等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了解阴道出血的时间、量、颜色、性状等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了解伴随症状：腹痛、发热、乏力等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观察患者的生命体征：血压、脉搏、呼吸等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检查外阴、阴道、宫颈情况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妇科检查：盆腔检查、双合诊、三合诊等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血液检查：血常规、凝血功能、肝肾功能等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尿液检查：尿常规、尿妊娠试验等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宫颈涂片检查：筛查宫颈癌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B超检查：了解子宫、附件情况，筛查子宫内膜异位症、子宫肌瘤等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激素检查：了解内分泌水平，筛查内分泌失调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影像学检查：如CT、MRI等，了解生殖系统、泌尿系统、消化系统等疾病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阴道出血的实验室检查与辅助检查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根据病史、体格检查、实验室检查、辅助检查进行初步诊断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结合患者年龄、病因、病程等进行鉴别诊断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制定治疗方案，观察治疗效果，调整诊断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生殖系统疾病：子宫内膜异位症、子宫肌瘤、宫颈癌、卵巢囊肿等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非生殖系统疾病：泌尿系统疾病、消化系统疾病、血液系统疾病等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特殊情况下的阴道出血：妊娠期出血、产后出血、绝经后出血等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阴道出血的诊断流程与鉴别诊断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阴道出血的护理原则与方法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阴道出血的一般护理与心理护理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保持外阴清洁干燥，避免感染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注意休息，避免剧烈运动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加强营养，提高免疫力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提供心理支持，减轻焦虑、抑郁情绪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增强患者信心，积极配合治疗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提供疾病相关知识，帮助患者了解病情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https://d.book118.com/818135133075006036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阴道出血护理培训</vt:lpstr>
      <vt:lpstr>阴道出血的基本概念与原因</vt:lpstr>
      <vt:lpstr>PowerPoint Presentation</vt:lpstr>
      <vt:lpstr>PowerPoint Presentation</vt:lpstr>
      <vt:lpstr>PowerPoint Presentation</vt:lpstr>
      <vt:lpstr>阴道出血的诊断与评估</vt:lpstr>
      <vt:lpstr>PowerPoint Presentation</vt:lpstr>
      <vt:lpstr>PowerPoint Presentation</vt:lpstr>
      <vt:lpstr>PowerPoint Presentation</vt:lpstr>
      <vt:lpstr>阴道出血的护理原则与方法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2024-09-16T00:07:53.675</cp:lastPrinted>
  <dcterms:created xsi:type="dcterms:W3CDTF">2024-09-15T16:07:53Z</dcterms:created>
  <dcterms:modified xsi:type="dcterms:W3CDTF">2024-09-15T16:07:55Z</dcterms:modified>
</cp:coreProperties>
</file>