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621E67-3F19-4EB2-9E0C-275E274F9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EAB5A-C19F-4278-BAC7-E7EB5AFD2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0EB0D7-C815-4024-8056-8A6A4EC61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FFB37A-B633-4DA9-A34E-F3374E8B2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C90E16-F2C2-4B7C-9F6A-A1955BA8B0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4B7A6F-2E30-4EDD-B1D6-1EA157180C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880CE6-862F-42DB-AD4C-17EAEDEB30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131705-642B-4983-B18B-600AADACE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F552D-699C-4DD7-8923-93FF009EF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47E46D-7FA7-45A3-98D3-45B5C5207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E3C7E-F2F6-4D98-92ED-93A02A4F2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37121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2024-01-27</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IPTG诱导的原理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引言</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IPTG诱导的生物学基础</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IPTG诱导的分子机制</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IPTG诱导的实验方法与技术</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IPTG诱导的应用与拓展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792" r="19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IPTG诱导作为一种常用的实验手段，用于研究原核生物蛋白质表达的调控机制，有助于深入了解基因表达调控的网络和原理。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研究蛋白质表达调控机制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通过IPTG诱导，可以优化蛋白质的表达条件，提高目标蛋白质的产量和纯度，为后续的蛋白质结构和功能研究提供基础。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优化蛋白质表达条件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IPTG（异丙基-β-D-硫代半乳糖苷）是一种常用的诱导剂，能够结合并激活乳糖操纵子中的阻遏蛋白，从而解除对结构基因的抑制作用，促进目标蛋白质的表达。</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IPTG诱导在分子生物学和生物技术领域具有广泛的应用价值。通过IPTG诱导，可以实现目标基因的可控表达，为基因工程、蛋白质工程以及药物研发等领域的研究提供有力支持。同时，IPTG诱导还可以用于构建基因表达调控网络模型，为合成生物学和代谢工程等领域的研究提供新的思路和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IPTG诱导的定义和意义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IPTG诱导的生物学基础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基因表达调控是生物体内基因表达水平在时间和空间上的精细调节，对于生物体的正常发育和生理功能至关重要。</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基因表达调控可以在多个层次上进行，包括转录水平、转录后水平、翻译水平和翻译后水平等。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转录水平的基因表达调控主要通过控制转录因子的活性和数量来实现，而转录因子的活性又受到多种信号分子的调节。</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035796" y="2245545"/>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894460"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乳糖操纵子是原核生物中一种典型的基因表达调控系统，由乳糖操纵基因（lac operon）和乳糖阻遏蛋白（lac repressor）组成。</a:t>
            </a:r>
          </a:p>
        </p:txBody>
      </p:sp>
      <p:cxnSp>
        <p:nvCxnSpPr>
          <p:cNvPr id="7" name="Connector 7"/>
          <p:cNvCxnSpPr/>
          <p:nvPr/>
        </p:nvCxnSpPr>
        <p:spPr>
          <a:xfrm>
            <a:off x="4803382" y="2245545"/>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662047"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乳糖操纵基因包括结构基因Z、Y、A以及一个操纵序列O，分别负责编码β-半乳糖苷酶、通透酶和乙酰基转移酶等酶类。</a:t>
            </a:r>
          </a:p>
        </p:txBody>
      </p:sp>
      <p:cxnSp>
        <p:nvCxnSpPr>
          <p:cNvPr id="9" name="Connector 9"/>
          <p:cNvCxnSpPr/>
          <p:nvPr/>
        </p:nvCxnSpPr>
        <p:spPr>
          <a:xfrm>
            <a:off x="8570969" y="2245545"/>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8429633"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乳糖阻遏蛋白是一种可结合DNA的蛋白质，当环境中没有乳糖或其类似物时，阻遏蛋白结合到操纵序列上，阻止RNA聚合酶的结合和转录的进行；当有乳糖或其类似物存在时，阻遏蛋白与之结合并改变构象，从操纵序列上解离下来，允许RNA聚合酶的结合和转录的进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乳糖操纵子的结构与功能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77205" y="4863179"/>
            <a:ext cx="8993373" cy="1238250"/>
            <a:chOff x="2377205" y="4863179"/>
            <a:chExt cx="8993373" cy="1238250"/>
          </a:xfrm>
        </p:grpSpPr>
        <p:sp>
          <p:nvSpPr>
            <p:cNvPr id="3" name="Freeform 3"/>
            <p:cNvSpPr/>
            <p:nvPr/>
          </p:nvSpPr>
          <p:spPr>
            <a:xfrm rot="10800000">
              <a:off x="9159730" y="486317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377205" y="486317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rot="10800000">
            <a:off x="1070238"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1959322" y="3116485"/>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2377205" y="1384839"/>
            <a:ext cx="8993373" cy="1238250"/>
            <a:chOff x="2377205" y="1384839"/>
            <a:chExt cx="8993373" cy="1238250"/>
          </a:xfrm>
        </p:grpSpPr>
        <p:sp>
          <p:nvSpPr>
            <p:cNvPr id="8" name="Freeform 8"/>
            <p:cNvSpPr/>
            <p:nvPr/>
          </p:nvSpPr>
          <p:spPr>
            <a:xfrm rot="10800000">
              <a:off x="9159730"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377205" y="138483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rot="10800000">
            <a:off x="1103852"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935480" y="1735788"/>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4863179"/>
            <a:ext cx="2210848" cy="1222613"/>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9936399" y="3300698"/>
            <a:ext cx="685705" cy="695706"/>
            <a:chOff x="9936399" y="3300698"/>
            <a:chExt cx="685705" cy="695706"/>
          </a:xfrm>
        </p:grpSpPr>
        <p:sp>
          <p:nvSpPr>
            <p:cNvPr id="15" name="Freeform 15"/>
            <p:cNvSpPr/>
            <p:nvPr/>
          </p:nvSpPr>
          <p:spPr>
            <a:xfrm>
              <a:off x="9973356" y="3747897"/>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16326" y="3658076"/>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259296" y="3658076"/>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399028" y="3571494"/>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9950591" y="3418332"/>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36399" y="3300698"/>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75414" y="5167551"/>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IPTG对乳糖操纵子的影响</a:t>
              </a:r>
            </a:p>
          </p:txBody>
        </p:sp>
      </p:grpSp>
      <p:sp>
        <p:nvSpPr>
          <p:cNvPr id="44" name="TextBox 44"/>
          <p:cNvSpPr txBox="1"/>
          <p:nvPr/>
        </p:nvSpPr>
        <p:spPr>
          <a:xfrm>
            <a:off x="3456760" y="14148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1500">
                <a:solidFill>
                  <a:srgbClr val="000000">
                    <a:alpha val="100000"/>
                  </a:srgbClr>
                </a:solidFill>
                <a:latin typeface="Microsoft Yahei"/>
                <a:ea typeface="Microsoft Yahei"/>
                <a:cs typeface="Microsoft Yahei"/>
              </a:rPr>
              <a:t>IPTG（异丙基-β-D-硫代半乳糖苷）是一种乳糖类似物，可以作为乳糖操纵子的诱导剂。</a:t>
            </a:r>
          </a:p>
        </p:txBody>
      </p:sp>
      <p:sp>
        <p:nvSpPr>
          <p:cNvPr id="45" name="TextBox 45"/>
          <p:cNvSpPr txBox="1"/>
          <p:nvPr/>
        </p:nvSpPr>
        <p:spPr>
          <a:xfrm>
            <a:off x="1777855" y="3129799"/>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当IPTG存在时，它可以与乳糖阻遏蛋白结合并改变其构象，使阻遏蛋白从操纵序列上解离下来，从而允许RNA聚合酶的结合和转录的进行。</a:t>
            </a:r>
          </a:p>
        </p:txBody>
      </p:sp>
      <p:sp>
        <p:nvSpPr>
          <p:cNvPr id="46" name="TextBox 46"/>
          <p:cNvSpPr txBox="1"/>
          <p:nvPr/>
        </p:nvSpPr>
        <p:spPr>
          <a:xfrm>
            <a:off x="3437710" y="48769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IPTG诱导的乳糖操纵子表达是一种可诱导的基因表达调控方式，具有快速、灵敏和可逆等特点。通过控制IPTG的浓度和作用时间，可以实现对基因表达水平的精确调控。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IPTG诱导的分子机制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IPTG与阻遏蛋白的结合</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IPTG（异丙基-β-D-硫代半乳糖苷）作为乳糖操纵子的诱导物，能够与阻遏蛋白结合。</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结合后，IPTG改变了阻遏蛋白的构象，使其失去与DNA结合的能力。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在没有IPTG的情况下，阻遏蛋白结合在乳糖操纵子的操纵基因上，阻止RNA聚合酶的结合和转录起始。</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当IPTG与阻遏蛋白结合后，引起阻遏蛋白的构象变化，导致其与DNA的结合能力降低或丧失。</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阻遏蛋白构象变化与DNA结合能力的改变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https://d.book118.com/818137121045006034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2024-09-12T16:46:27.207</cp:lastPrinted>
  <dcterms:created xsi:type="dcterms:W3CDTF">2024-09-12T08:46:27Z</dcterms:created>
  <dcterms:modified xsi:type="dcterms:W3CDTF">2024-09-12T08:46:29Z</dcterms:modified>
</cp:coreProperties>
</file>