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DD596-2248-468C-8571-4422F0D3A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DAADF-3610-4FAD-8E87-EB01B8B36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FB746-B657-4568-9FB4-15BD7B82D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79F78-92A7-48F7-969F-07AF2DE96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D80A0C-186F-442A-8742-3832B4EB4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992B3C-9990-4C20-B8FC-7D8CF8186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F5617A-5134-4408-9CB7-B02151D5E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AF1DC7-3175-413F-B633-219F01629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55018-17FA-4FE2-B9FC-B63380AE2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90386-008B-4AA0-9FA6-6AF206064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4AD3E-8BF9-45CA-9FDE-84C95CEEF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37133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血液科急症护理PPT\n## 1.血液科急症护理概述\n### 1.1血液科急症的定义与分类\n### 1.2血液科急症的发生原因及影响因素\n### 1.3血液科急症护理的重要性及挑战\n## 2.血液科急症护理的准备工作\n### 2.1急症护理团队的组织与协作\n### 2.2急症护理设备的准备与维护\n### 2.3急症护理应急预案的制定与实施\n## 3.血液科急症护理的实施步骤\n### 3.1病人评估与分级\n### 3.2生命体征的监测与护理\n### 3.3血液科急症症状的护理措施\n## 4.血液科急症护理的案例分析\n### 4.1不同类型的血液科急症案例分析\n### 4.2急症护理过程中的关键决策与实施\n### 4.3案例总结与教训\n## 5.血液科急症护理的质量评价与持续改进\n### 5.1急症护理质量评价指标与方法\n### 5.2护理质量问题的识别与分析\n### 5.3持续改进策略与实践\n## 6.血液科急症护理的培训与职业发展\n### 6.1急症护理培训需求与计划\n### 6.2急症护理培训方法与评价\n### 6.3急症护理职业发展路径与前景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血液科急症护理PPT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血液科急症护理概述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血液科急症的定义与分类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血液科急症定义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血液系统疾病引起的急性症状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需要紧急处理和救治的病情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血液科急症分类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贫血性急症：如急性失血、溶血性贫血等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出血性急症：如血小板减少性紫癜、血友病等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血液恶性肿瘤急症：如急性白血病、淋巴瘤等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发生原因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遗传因素：如染色体异常、基因突变等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环境因素：如化学物质、病毒感染等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免疫因素：如自身免疫性疾病、免疫缺陷等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年龄：不同年龄段发病率和类型不同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性别：某些疾病如贫血、血小板减少症等性别差异明显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生活习惯：如饮食、作息等影响疾病发生和发展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血液科急症的发生原因及影响因素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重要性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快速识别和处理病情，提高救治成功率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减轻患者痛苦，提高生活质量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为患者提供心理支持和健康教育，促进康复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挑战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病情复杂，护理难度大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患者心理压力大，需要心理疏导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跨学科合作需求高，需要协调各方资源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血液科急症护理的重要性及挑战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血液科急症护理的准备工作</a:t>
            </a:r>
            <a:endParaRPr/>
          </a:p>
        </p:txBody>
      </p:sp>
      <p:sp>
        <p:nvSpPr>
          <p:cNvPr id="26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急症护理团队的组织与协作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团队组织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组建专业化护理团队，明确职责和任务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定期进行团队培训和技能提升</a:t>
                </a:r>
                <a:endParaRPr/>
              </a:p>
            </p:txBody>
          </p:sp>
          <p:pic>
            <p:nvPicPr>
              <p:cNvPr id="2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团队协作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建立有效的沟通和协作机制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遇到疑难病例时及时组织多学科会诊</a:t>
                </a:r>
                <a:endParaRPr/>
              </a:p>
            </p:txBody>
          </p:sp>
          <p:pic>
            <p:nvPicPr>
              <p:cNvPr id="2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设备准备</a:t>
                </a:r>
                <a:endParaRPr/>
              </a:p>
            </p:txBody>
          </p:sp>
          <p:sp>
            <p:nvSpPr>
              <p:cNvPr id="2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根据急症类型准备相应的急救设备和药品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定期检查设备性能，确保正常运行</a:t>
                </a:r>
                <a:endParaRPr/>
              </a:p>
            </p:txBody>
          </p:sp>
          <p:sp>
            <p:nvSpPr>
              <p:cNvPr id="2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设备维护</a:t>
                </a:r>
                <a:endParaRPr/>
              </a:p>
            </p:txBody>
          </p:sp>
          <p:sp>
            <p:nvSpPr>
              <p:cNvPr id="2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定期进行设备清洁和消毒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遇到设备故障时及时维修和更换</a:t>
                </a:r>
                <a:endParaRPr/>
              </a:p>
            </p:txBody>
          </p:sp>
          <p:sp>
            <p:nvSpPr>
              <p:cNvPr id="2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急症护理设备的准备与维护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急症护理应急预案的制定与实施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应急预案制定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针对不同类型的血液科急症制定应急预案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制定详细的操作流程和注意事项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应急预案实施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定期进行应急演练，提高应对能力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遇到紧急情况时迅速启动应急预案，确保患者安全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血液科急症护理的实施步骤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病人评估与分级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病人评估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对患者进行全面的生命体征和病情评估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了解患者的病史、家族史和生活方式等信息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分级护理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根据评估结果进行分级护理，制定护理计划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动态调整护理级别，满足患者需求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生命体征监测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密切监测患者的生命体征，如心率、血压、呼吸等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记录监测数据，为病情判断提供依据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根据生命体征变化调整护理措施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及时处理异常情况，保障患者安全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生命体征的监测与护理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4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观察贫血症状，如面色、乏力、心悸等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提供输血、补充铁剂等治疗措施</a:t>
                </a:r>
                <a:endParaRPr/>
              </a:p>
            </p:txBody>
          </p:sp>
          <p:sp>
            <p:nvSpPr>
              <p:cNvPr id="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贫血性急症护理</a:t>
                </a:r>
                <a:endParaRPr/>
              </a:p>
            </p:txBody>
          </p:sp>
        </p:grpSp>
        <p:grpSp>
          <p:nvGrpSpPr>
            <p:cNvPr id="4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观察出血症状，如皮肤瘀点、鼻衄、牙龈出血等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提供止血、补充血小板等治疗措施</a:t>
                </a:r>
                <a:endParaRPr/>
              </a:p>
            </p:txBody>
          </p:sp>
          <p:sp>
            <p:nvSpPr>
              <p:cNvPr id="4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出血性急症护理</a:t>
                </a:r>
                <a:endParaRPr/>
              </a:p>
            </p:txBody>
          </p:sp>
        </p:grpSp>
        <p:grpSp>
          <p:nvGrpSpPr>
            <p:cNvPr id="5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观察肿瘤引起的症状，如发热、疼痛、消瘦等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提供化疗、放疗等治疗措施，关注心理和营养支持</a:t>
                </a:r>
                <a:endParaRPr/>
              </a:p>
            </p:txBody>
          </p:sp>
          <p:sp>
            <p:nvSpPr>
              <p:cNvPr id="5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血液恶性肿瘤急症护理</a:t>
                </a:r>
                <a:endParaRPr/>
              </a:p>
            </p:txBody>
          </p:sp>
        </p:grpSp>
      </p:grpSp>
      <p:pic>
        <p:nvPicPr>
          <p:cNvPr id="5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5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血液科急症症状的护理措施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https://d.book118.com/818137133043006037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血液科急症护理PPT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2024-09-17T02:07:19.737</cp:lastPrinted>
  <dcterms:created xsi:type="dcterms:W3CDTF">2024-09-16T18:07:19Z</dcterms:created>
  <dcterms:modified xsi:type="dcterms:W3CDTF">2024-09-16T18:07:21Z</dcterms:modified>
</cp:coreProperties>
</file>