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45595-2C6C-472B-9206-939A7511C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51D96-73A9-4CC1-AE56-38D1835F1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6C445-F13C-42E4-9E75-0B3EF9A8E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F3B9E-11EC-40D7-8230-2E6F1BFCE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F25466-764F-4618-BCCC-8EC1C1776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E06F9-5B10-4788-9646-8702AD3A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359D4A-7FD3-4011-A441-7F6E1D53D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37747-44D1-46DC-BE0A-28DB4FEF5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28DE1-9757-49F9-A991-3A133E140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D1445-34C8-4B18-B5AC-D7BA249A1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97132-EB9E-4D5A-AE21-3F007FDA3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0072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睡眠问题与干预措施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睡眠问题定义与分类
 睡眠问题流行病学概况
 睡眠问题的生理机制
 睡眠问题的心理社会影响
 常见的干预措施概述
 干预措施的有效性对比
 不同人群干预策略选择
 未来研究方向与挑战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睡眠问题与干预措施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睡眠问题的定义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1.睡眠问题的普遍性：在各种人群中，睡眠问题都是普遍存在的，包括入睡困难、睡眠质量低、早醒等。</a:t>
            </a:r>
          </a:p>
          <a:p>
            <a:r>
              <a:t>2.睡眠问题的危害性：长期的睡眠问题可能会导致一系列身心健康问题，如焦虑、抑郁、心血管疾病等。</a:t>
            </a:r>
          </a:p>
          <a:p>
            <a:r>
              <a:t>3.睡眠问题的分类：睡眠问题可以大致分为生理性睡眠问题和病理性睡眠问题。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生理性睡眠问题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1.生活习惯因素：不规律的作息时间、过度使用电子设备、饮食习惯等都可能导致生理性睡眠问题。</a:t>
            </a:r>
          </a:p>
          <a:p>
            <a:r>
              <a:t>2.环境因素：环境嘈杂、室内空气质量、床铺舒适度等也会影响睡眠质量。</a:t>
            </a:r>
          </a:p>
          <a:p>
            <a:r>
              <a:t>3.精神压力因素：工作、学习、生活等压力过大，导致精神紧张，难以入睡。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病理性睡眠问题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1.睡眠障碍：如睡眠呼吸暂停综合征、不安腿综合征等，需要医学干预和治疗。</a:t>
            </a:r>
          </a:p>
          <a:p>
            <a:r>
              <a:t>2.精神疾病：如抑郁症、焦虑症等精神疾病也可能导致睡眠问题，需要同时进行精神疾病的治疗。</a:t>
            </a:r>
          </a:p>
          <a:p>
            <a:r>
              <a:t>3.躯体疾病：如疼痛、呼吸困难等躯体疾病也可能影响睡眠质量，需要针对躯体疾病进行治疗。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睡眠问题的评估与诊断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1.专业的睡眠评估：通过专业的睡眠评估工具和方法，对睡眠问题进行准确的评估。</a:t>
            </a:r>
          </a:p>
          <a:p>
            <a:r>
              <a:t>2.医学诊断：根据临床症状和检查结果，对病理性睡眠问题进行确诊。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睡眠问题的干预措施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1.非药物治疗：通过改善生活习惯、调整作息时间、放松身心等方法，改善睡眠质量。</a:t>
            </a:r>
          </a:p>
          <a:p>
            <a:r>
              <a:t>2.药物治疗：根据病情需要，选择合适的药物进行治疗，同时注意药物的副作用和依赖性。</a:t>
            </a:r>
          </a:p>
          <a:p>
            <a:r>
              <a:t>3.专业治疗：如认知行为治疗、物理治疗等，对严重的睡眠问题进行专业的干预。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睡眠问题流行病学概况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睡眠问题与干预措施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睡眠问题流行病学概况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睡眠问题的定义与分类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1.睡眠问题的定义：指睡眠质量、时间或节律上的异常，导致生理和心理功能紊乱。</a:t>
            </a:r>
          </a:p>
          <a:p>
            <a:r>
              <a:t>2.分类：包括失眠、嗜睡、睡眠呼吸障碍、异态睡眠等。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睡眠问题的流行病学现状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1.高发病率：全球范围内，约有1/3的成年人存在睡眠问题。</a:t>
            </a:r>
          </a:p>
          <a:p>
            <a:r>
              <a:t>2.年龄、性别与职业差异：随年龄增长，发病率上升；女性发病率高于男性；某些职业群体发病率较高。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睡眠问题流行病学概况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睡眠问题的危害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1.身心健康：导致焦虑、抑郁等心理问题，增加患心血管疾病、糖尿病等慢性病的风险。</a:t>
            </a:r>
          </a:p>
          <a:p>
            <a:r>
              <a:t>2.社会经济负担：影响工作效率，造成经济损失，增加医疗资源消耗。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睡眠问题的成因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1.生理因素：年龄、遗传、疾病等。</a:t>
            </a:r>
          </a:p>
          <a:p>
            <a:r>
              <a:t>2.心理因素：压力、焦虑、抑郁等。</a:t>
            </a:r>
          </a:p>
          <a:p>
            <a:r>
              <a:t>3.环境因素：噪音、光线、温度等。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睡眠问题流行病学概况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睡眠问题的诊断与评估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1.主观评估：通过问卷、量表等工具收集患者的睡眠情况。</a:t>
            </a:r>
          </a:p>
          <a:p>
            <a:r>
              <a:t>2.客观评估：通过多导睡眠监测等设备对睡眠进行实时监测。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睡眠问题的干预措施与发展趋势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1.非药物治疗：认知行为治疗、放松训练、生活方式调整等。</a:t>
            </a:r>
          </a:p>
          <a:p>
            <a:r>
              <a:t>2.药物治疗：镇静催眠药、抗抑郁药等。</a:t>
            </a:r>
          </a:p>
          <a:p>
            <a:r>
              <a:t>3.发展趋势：数字化睡眠干预、基因治疗等前沿技术。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睡眠问题的生理机制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睡眠问题与干预措施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睡眠问题的生理机制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神经递质与睡眠调节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1.神经递质在睡眠调节中起重要作用，如血清素、多巴胺、去甲肾上腺素等。</a:t>
            </a:r>
          </a:p>
          <a:p>
            <a:r>
              <a:t>2.血清素促进觉醒，多巴胺与快波睡眠有关，去甲肾上腺素影响睡眠-觉醒周期。</a:t>
            </a:r>
          </a:p>
          <a:p>
            <a:r>
              <a:t>3.神经递质水平失衡可能导致睡眠问题，如失眠、多梦等。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生物钟与睡眠节律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1.生物钟控制人体睡眠-觉醒节律，与外部环境因素同步。</a:t>
            </a:r>
          </a:p>
          <a:p>
            <a:r>
              <a:t>2.生物钟紊乱可能导致睡眠问题，如时差综合征、失眠等。</a:t>
            </a:r>
          </a:p>
          <a:p>
            <a:r>
              <a:t>3.调整生物钟有助于改善睡眠问题，如通过光照疗法、规律作息等。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睡眠问题的生理机制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呼吸系统与睡眠问题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1.呼吸系统问题，如阻塞性睡眠呼吸暂停综合征，可导致睡眠中断和缺氧。</a:t>
            </a:r>
          </a:p>
          <a:p>
            <a:r>
              <a:t>2.缺氧可能影响睡眠质量，引发白天嗜睡、注意力不集中等问题。</a:t>
            </a:r>
          </a:p>
          <a:p>
            <a:r>
              <a:t>3.治疗呼吸系统问题有助于改善睡眠质量，如使用持续正压通气设备等。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心理因素与睡眠问题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1.心理因素如焦虑、抑郁等可能导致睡眠问题。</a:t>
            </a:r>
          </a:p>
          <a:p>
            <a:r>
              <a:t>2.心理压力和负面情绪可能影响睡眠质量。</a:t>
            </a:r>
          </a:p>
          <a:p>
            <a:r>
              <a:t>3.心理干预和治疗有助于改善睡眠问题，如认知行为疗法、放松训练等。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睡眠问题的生理机制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环境因素与睡眠问题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1.环境因素如噪音、温度、光照等可能影响睡眠质量。</a:t>
            </a:r>
          </a:p>
          <a:p>
            <a:r>
              <a:t>2.不舒适的睡眠环境可能导致睡眠问题。</a:t>
            </a:r>
          </a:p>
          <a:p>
            <a:r>
              <a:t>3.改善睡眠环境有助于提高睡眠质量，如使用耳塞、调整室温、使用遮光窗帘等。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生理疾病与睡眠问题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1.一些生理疾病如内分泌失调、神经系统疾病等可能导致睡眠问题。</a:t>
            </a:r>
          </a:p>
          <a:p>
            <a:r>
              <a:t>2.疾病引起的疼痛和不适可能影响睡眠质量。</a:t>
            </a:r>
          </a:p>
          <a:p>
            <a:r>
              <a:t>3.治疗和控制生理疾病有助于改善睡眠质量，需要咨询医生和进行专业治疗。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睡眠问题的心理社会影响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睡眠问题与干预措施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睡眠问题的心理社会影响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睡眠问题对心理健康的影响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1.睡眠问题可能导致焦虑、抑郁等心理健康问题。长期睡眠不足或睡眠质量不佳，会对人的情绪产生负面影响，增加心理压力，进而可能导致心理健康问题的发生。</a:t>
            </a:r>
          </a:p>
          <a:p>
            <a:r>
              <a:t>2.心理健康问题的出现又会加重睡眠问题，形成恶性循环。例如，焦虑、抑郁等情绪问题可能导致失眠，而失眠又会加重这些情绪问题，使症状更加严重。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睡眠问题对社会功能的影响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1.睡眠问题可能影响个体的社会功能。长期睡眠不足或睡眠质量不佳，可能导致注意力不集中，记忆力减退，影响工作效率和学习能力，从而影响个体的社会表现。</a:t>
            </a:r>
          </a:p>
          <a:p>
            <a:r>
              <a:t>2.睡眠问题还可能影响个体的社交行为。由于精神状态不佳，个体可能变得更加易怒、冲动，影响与他人的正常交往，对人际关系产生负面影响。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睡眠问题的心理社会影响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睡眠问题对经济发展的影响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1.睡眠问题对经济产生间接影响。由于睡眠问题可能导致工作效率下降，缺勤率增加，因此对经济发展产生负面影响。</a:t>
            </a:r>
          </a:p>
          <a:p>
            <a:r>
              <a:t>2.睡眠问题也可能带来直接的经济损失。例如，失眠患者可能需要花费大量的时间和金钱寻求医疗帮助，增加了医疗费用的支出。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睡眠问题的干预措施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1.非药物治疗是首选的干预措施，包括认知行为治疗、放松训练、睡眠环境调整等。这些方法可以帮助患者改善睡眠习惯，减轻睡眠问题的症状。</a:t>
            </a:r>
          </a:p>
          <a:p>
            <a:r>
              <a:t>2.对于严重的睡眠问题，可以考虑药物治疗。但需要在医生的指导下进行，避免药物依赖和不良反应的发生。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https://d.book118.com/818140072034006040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睡眠问题定义与分类</vt:lpstr>
      <vt:lpstr> 睡眠问题定义与分类</vt:lpstr>
      <vt:lpstr> 睡眠问题定义与分类</vt:lpstr>
      <vt:lpstr> 睡眠问题定义与分类</vt:lpstr>
      <vt:lpstr> 睡眠问题流行病学概况</vt:lpstr>
      <vt:lpstr> 睡眠问题流行病学概况</vt:lpstr>
      <vt:lpstr> 睡眠问题流行病学概况</vt:lpstr>
      <vt:lpstr> 睡眠问题流行病学概况</vt:lpstr>
      <vt:lpstr> 睡眠问题的生理机制</vt:lpstr>
      <vt:lpstr> 睡眠问题的生理机制</vt:lpstr>
      <vt:lpstr> 睡眠问题的生理机制</vt:lpstr>
      <vt:lpstr> 睡眠问题的生理机制</vt:lpstr>
      <vt:lpstr> 睡眠问题的心理社会影响</vt:lpstr>
      <vt:lpstr> 睡眠问题的心理社会影响</vt:lpstr>
      <vt:lpstr> 睡眠问题的心理社会影响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2024-09-18T12:55:40.939</cp:lastPrinted>
  <dcterms:created xsi:type="dcterms:W3CDTF">2024-09-18T04:55:40Z</dcterms:created>
  <dcterms:modified xsi:type="dcterms:W3CDTF">2024-09-18T04:55:43Z</dcterms:modified>
</cp:coreProperties>
</file>