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4A225-AD46-4D7E-BA3F-1A0F9E388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3628E-D147-4A44-BA12-01744558F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478B3-BA35-4E30-B0A1-94E94CB88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EB1AE-54AA-47DC-A1AB-4FC2A61AE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3219AF-D703-428A-92CF-1C1A3D8ED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C7795-3E07-46F6-96D1-BE0B0303E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83C3F-DEBB-457F-BB2E-6F018ADBA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C59EA-354A-4DD7-B5B1-F5E74EE67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4F690-1C36-4513-B344-91DE559FC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D4C23-19CB-4A25-A4C6-338975DA1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C51AC-DF68-4DB3-AE6D-84A96F7C8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41041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垂体瘤护理操作规范要求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规范垂体瘤患者的护理操作，提高护理质量，减少并发症的发生，促进患者康复。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垂体瘤是一种常见的颅内肿瘤，对患者的身体健康和生活质量造成严重影响。随着医疗技术的不断进步，垂体瘤的治疗手段也在不断改进，但护理操作仍然是患者康复过程中不可或缺的一部分。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垂体瘤概述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垂体瘤是起源于垂体前叶的良性肿瘤，是颅内最常见的肿瘤之一。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垂体瘤的诊断需要结合患者的症状、体征以及相关检查结果，如CT、MRI等影像学检查。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垂体瘤的症状因个体差异而异，常见症状包括头痛、视力障碍、内分泌失调等。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垂体瘤的治疗手段包括手术治疗、药物治疗和放射治疗等，具体治疗方案需根据患者的具体情况制定。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包括患者的主诉、现病史、既往史、家族史等，特别注意有无颅内压增高的症状。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详细了解病史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评估患者的意识、瞳孔、肌力、肌张力、感觉等，了解有无神经系统受损的表现。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阅读患者的CT、MRI等影像学资料，了解肿瘤的大小、位置及与周围结构的关系。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建立良好的护患关系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与患者及其家属进行充分沟通，了解其心理需求和疑虑，提供个性化的心理护理。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针对患者的焦虑、恐惧等情绪，进行心理疏导，帮助其建立积极的心态。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提供信息支持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向患者及其家属提供有关垂体瘤的知识、手术过程及预后等信息，以减轻其不安情绪。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协助患者完成血常规、尿常规、心电图、凝血功能等术前检查，确保手术安全。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指导患者术前一日清洁皮肤，剃除手术区域的毛发，以降低术后感染的风险。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根据医嘱指导患者进行术前禁食、禁饮等胃肠道准备工作。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协助患者练习床上排便、深呼吸及有效咳嗽等技能，以适应术后需要。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完善术前检查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皮肤准备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胃肠道准备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包括体温、脉搏、呼吸、血压等，每1-2小时记录一次，直至病情稳定。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严密监测生命体征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评估患者意识水平，注意有无头痛、恶心、呕吐等颅内压增高症状。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观察意识状态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垂体瘤患者常有视力、视野受损，术后需密切观察视力恢复情况。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观察视力、视野变化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保持伤口清洁干燥，观察有无渗血、渗液，妥善固定引流管，保持通畅。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检查伤口及引流管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全麻未清醒者取平卧位，头偏向一侧；清醒后血压平稳者可取半卧位，有利于颅内静脉回流。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术后体位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鼓励患者在床上进行肢体活动，预防深静脉血栓形成；根据病情协助患者下床活动，逐渐增加活动量。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活动指导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体位与活动指导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术后6小时无呕吐者可进少量温开水，12小时后可进流食或半流食，逐渐过渡到普食。饮食应以高热量、高蛋白、高维生素、易消化为主。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对于不能经口进食或进食不足者，可通过鼻饲或静脉营养支持，确保患者获得足够的营养。同时，根据患者情况调整输液速度和量，保持水电解质平衡。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https://d.book118.com/818141041062006033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2024-09-11T11:41:39.360</cp:lastPrinted>
  <dcterms:created xsi:type="dcterms:W3CDTF">2024-09-11T03:41:39Z</dcterms:created>
  <dcterms:modified xsi:type="dcterms:W3CDTF">2024-09-11T03:41:41Z</dcterms:modified>
</cp:coreProperties>
</file>