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9DC30-C78D-4266-9C19-6A60ECB45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0BB1D-6658-4366-8BF2-CF4E9FF2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A4C39-18B8-4691-9840-FF1246895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32EB9-C0C2-4185-923B-4F368177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A12AD-BB1D-4547-BE16-E4B26CFD1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4C46A-1926-47DF-8F39-447FAF396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6823E-4DBF-46D2-853B-0BC7E7938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CA4F4-652C-4D93-9110-767104445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9E284-8631-47DD-B1F6-BB1358CD4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5B072-E14D-4D9B-8313-15B5E063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0D395-60EC-4D0B-8580-9620A894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1071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AFP病例网络直报疾控中心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AFP病例概述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网络直报系统介绍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疾控中心在AFP病例网络直报中的作用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网络直报系统实施效果评价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实现AFP病例信息的实时共享，为相关部门和公众提供准确、及时的信息。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提高疾病监测效率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通过网络直报系统，快速收集、分析和传播AFP病例信息，提高疾控中心的监测效率。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加强病例管理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确保所有AFP病例得到及时报告、调查和处理，降低疾病传播风险。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所有符合AFP病例定义的疑似和确诊病例。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发现AFP病例后，应在24小时内完成网络直报。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报告时限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包括病例基本信息、临床表现、实验室检查结果、流行病学史等。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通过指定的网络直报系统，将病例信息直接上报至疾控中心。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报告方式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AFP病例概述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AFP（急性弛缓性麻痹）病例，是指临床表现为急性起病，以肢体运动障碍为主并伴有肌肉弛缓性麻痹的一组疾病。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根据病因可分为感染性AFP和非感染性AFP，其中感染性AFP包括脊髓灰质炎、非脊灰肠道病毒感染等；非感染性AFP则包括创伤、中毒、代谢性疾病等。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感染性AFP主要由脊髓灰质炎病毒、非脊灰肠道病毒等引起；非感染性AFP则与创伤、中毒、代谢异常等多种因素有关。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未接种脊髓灰质炎疫苗、接触病毒污染环境、个人卫生习惯差等是增加AFP发病风险的主要因素。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患者可出现肢体运动障碍、肌肉弛缓性麻痹，严重者可导致呼吸衰竭和死亡。不同病因引起的AFP临床表现略有差异。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根据患者的临床表现、实验室检查和流行病学史进行综合诊断。实验室检查包括病毒分离、血清学检测等；流行病学史则包括疫苗接种情况、接触史等。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网络直报系统介绍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基于B/S架构，包括数据采集端、数据传输网络、数据中心和应用系统四个主要部分。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病例报告、病例管理、统计分析、监测预警、系统管理等功能模块。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通过医疗机构信息系统自动采集AFP病例信息，或通过手工录入方式采集。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采用网络直报方式，将采集的病例信息通过安全加密方式传输至疾控中心数据中心。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医疗机构发现AFP病例后，在规定时间内通过网络直报系统报告至疾控中心，疾控中心审核确认后纳入监测数据库。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对于AFP病例，要求医疗机构在24小时内完成网络直报，疾控中心在接到报告后24小时内完成审核确认并反馈结果。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报告流程及时效性要求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疾控中心在AFP病例网络直报中的作用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接收医疗机构报告的AFP病例信息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疾控中心通过网络直报系统接收医疗机构报告的AFP病例信息，包括患者基本信息、症状、体征、实验室检查结果等。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审核报告信息的准确性和完整性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疾控中心对接收到的AFP病例信息进行审核，确保信息的准确性和完整性，为后续的调查和处置工作提供可靠的数据支持。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接收并审核报告信息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https://d.book118.com/818141071010006033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2024-09-10T19:55:08.170</cp:lastPrinted>
  <dcterms:created xsi:type="dcterms:W3CDTF">2024-09-10T11:55:08Z</dcterms:created>
  <dcterms:modified xsi:type="dcterms:W3CDTF">2024-09-10T11:55:10Z</dcterms:modified>
</cp:coreProperties>
</file>