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29DC4-546B-40F7-AA20-738F19A66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CCE5F-8BEC-4CEB-9992-7E8DFB592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7D5FE-2A0F-4C2E-95F5-0B6CD59F7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A702D-868C-497E-B069-AAA4674B1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24BD3F-0A29-4817-A572-F57556211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C62E46-3F5B-45F2-B0E6-C23B24465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BE91BB-6361-49B4-A82A-B08D0FAB7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5350B-9B66-427F-A120-9713682F5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5515B4-7C3D-4AC5-992D-C151F2A07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7D23F-0BB5-4456-AEB4-D1DCF4EF1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C4E39-E86C-49BF-B4C4-EE8778282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41111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电线电缆敷设量验收资料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验收前准备工作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电线电缆敷设量统计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验收过程记录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验收结果分析与评价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相关文件资料整理与归档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验收前准备工作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明确验收流程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了解验收的步骤、参与人员及其职责，确保验收过程的有序进行。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准备验收资料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根据验收要求，提前准备好必要的文件资料，如施工图纸、产品合格证、检验报告等。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查阅相关法规和标准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收集并阅读与电线电缆敷设相关的国家、行业和地方标准，以及企业内部规定。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208" b="15208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了解验收标准和流程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检查实际使用的电线电缆型号是否与设计要求一致，确保产品的正确性。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核对电线电缆型号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核实电线电缆的导体截面积、绝缘层厚度等关键参数是否符合规范要求。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确认电线电缆规格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观察电线电缆的外观质量，检查有无破损、变形、色差等问题，同时进行必要的性能测试。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检查电线电缆质量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核对电线电缆规格型号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确保施工现场符合安全规定，如穿戴好安全防护用品、设置好安全警示标识等。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检查施工现场安全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评估施工环境质量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检查施工设备状态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检查施工现场的温度、湿度等环境因素是否满足电线电缆敷设的要求。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确认施工设备如敷设机、牵引设备等处于良好状态，以确保施工的顺利进行。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检查施工现场环境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电线电缆敷设量统计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电线电缆长度统计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详细记录各种规格电线电缆的总长度，以米为单位进行计量，确保数据准确无误。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电线电缆数量统计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按规格分类统计电线电缆的总数量，记录每种规格的电线电缆的根数或卷数。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统计结果汇总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将电线电缆的长度和数量统计结果进行汇总，形成完整的统计报表，以便于后续的分析和比较。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统计电线电缆长度和数量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敷设位置记录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准确记录电线电缆的敷设位置，包括起始点、终点、途经的地点等，以便于后续的维护和检修。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敷设图绘制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根据电线电缆的敷设方式和位置，绘制详细的敷设图纸，标注电线电缆的走向、规格、长度等信息。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敷设方式记录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详细记录电线电缆的敷设方式，如穿管、桥架、直埋等，以及各种敷设方式的具体施工情况。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记录敷设方式和位置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000" b="1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比例尺设置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根据实际需要，设置合适的比例尺，以便于更直观地了解电线电缆的敷设量分布情况。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分布图绘制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利用专业绘图软件，根据电线电缆的长度和数量统计结果，绘制敷设量分布图。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图例说明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在分布图中添加图例，说明不同颜色或标记代表的不同规格的电线电缆，以及敷设量的具体情况。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绘制敷设量分布图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验收过程记录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记录验收人员和时间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验收人员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记录参与验收的所有人员姓名、职务和所属单位。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验收时间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记录验收开始和结束的时间，以及验收过程中各个关键步骤的时间点。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拍摄电线电缆敷设的现场照片，包括不同角度和细节的照片，以便后续查看和分析。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录制电线电缆敷设的现场视频，展示敷设过程和结果，为后续的复查和评估提供直观依据。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拍摄现场照片和视频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现场视频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现场照片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https://d.book118.com/818141111012006033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2024-09-10T20:38:25.161</cp:lastPrinted>
  <dcterms:created xsi:type="dcterms:W3CDTF">2024-09-10T12:38:25Z</dcterms:created>
  <dcterms:modified xsi:type="dcterms:W3CDTF">2024-09-10T12:38:27Z</dcterms:modified>
</cp:coreProperties>
</file>