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54571-0E4A-4B0E-A58D-59E10543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8BBF5-809D-4501-A7F8-298F13654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E42A3-BEE5-47CA-9952-71FB644F4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B30AF-17C9-409E-997B-D420083B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F491B5-2F7E-44D1-97B2-93037F9B3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125A6-C586-4066-89E7-C20899134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ABDE1-472E-43DE-A51B-F8224CB3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672E0-0C32-47F6-A548-1F39F2EC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F96DF-AB68-4A41-A33F-BAB6293A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06EFF-45D6-4413-AE50-0A0B4302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B6226-3CBF-4233-817B-63CE3D92E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1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1135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防性侵安全教育师德师风培训\n## 1.防性侵安全教育的现状及重要性\n### 1.1当前防性侵安全教育的现状及问题\n### 1.2防性侵安全教育的重要性及影响\n### 1.3防性侵安全教育的未来发展趋势\n## 2.师德师风建设与防性侵安全教育的关系\n### 2.1师德师风建设在防性侵安全教育中的重要性\n### 2.2师德师风建设与防性侵安全教育的关联性\n### 2.3如何通过师德师风建设提高防性侵安全教育效果\n## 3.防性侵安全教育的实施策略与方法\n### 3.1制定科学合理的防性侵安全教育课程体系\n### 3.2开展多样化的防性侵安全教育实践活动\n### 3.3建立完善的防性侵安全教育评估与反馈机制\n## 4.师德师风培训在防性侵安全教育中的实践\n### 4.1师德师风培训的内容与要求\n### 4.2师德师风培训的实施方法与途径\n### 4.3师德师风培训的效果评估与持续改进\n## 5.防性侵安全教育对师德师风建设的促进作用\n### 5.1防性侵安全教育对师德师风建设的内在影响\n### 5.2防性侵安全教育对师德师风建设的外在影响\n### 5.3如何通过防性侵安全教育推动师德师风建设\n## 6.结论与展望\n### 6.1防性侵安全教育师德师风培训的成果与启示\n### 6.2防性侵安全教育师德师风培训的未来挑战与机遇\n### 6.3如何持续推进防性侵安全教育师德师风培训的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防性侵安全教育师德师风培训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防性侵安全教育的现状及重要性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当前防性侵安全教育的现状及问题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教育普及程度不高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大部分地区和学校对防性侵安全教育重视不够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缺乏专业的防性侵安全教育教师和教材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学生和家长对防性侵安全教育的认识不足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教育内容单一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过于注重理论知识的传授，缺乏实际操作和应急演练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没有针对不同年龄段的个性化教育方案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缺乏对性别平等和尊重的深入教育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教育效果不明显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学生在遭遇性侵时无法有效保护自己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学校和家长对防性侵安全教育的投入产出比不满意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社会对防性侵安全教育的关注度不高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防性侵安全教育的重要性及影响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预防性侵事件的发生，保护学生的身心健康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提高学生的自我保护意识和能力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培养学生的性别平等和尊重观念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降低性侵事件的发生率，提高学校的安全水平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增强学生和家长对防性侵安全教育的重视程度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促进社会和谐，提高公众的安全感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教育普及化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提高各地区和学校对防性侵安全教育的重视程度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普及专业的防性侵安全教育教师和教材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提高学生和家长对防性侵安全教育的认识程度</a:t>
                </a:r>
                <a:endParaRPr/>
              </a:p>
            </p:txBody>
          </p:sp>
          <p:sp>
            <p:nvSpPr>
              <p:cNvPr id="25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教育个性化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针对不同年龄段的学生制定个性化的教育方案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结合学生的兴趣和需求进行防性侵安全教育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利用现代科技手段提高防性侵安全教育的趣味性</a:t>
                </a:r>
                <a:endParaRPr/>
              </a:p>
            </p:txBody>
          </p:sp>
          <p:sp>
            <p:nvSpPr>
              <p:cNvPr id="26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教育效果评估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建立完善的防性侵安全教育评估体系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对防性侵安全教育的效果进行定期评估和调整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提高防性侵安全教育的投入产出比</a:t>
                </a:r>
                <a:endParaRPr/>
              </a:p>
            </p:txBody>
          </p:sp>
          <p:sp>
            <p:nvSpPr>
              <p:cNvPr id="26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防性侵安全教育的未来发展趋势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师德师风建设与防性侵安全教育的关系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师德师风建设是防性侵安全教育的基础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教师的道德品质和行为举止直接影响学生的价值观和行为模式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师德师风建设有助于提高教师的教育教学水平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师德师风建设有助于营造积极向上的校园氛围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师德师风建设是防性侵安全教育的保障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教师具备良好的师德师风，能够更好地开展防性侵安全教育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师德师风建设有助于提高教师的责任心和使命感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师德师风建设有助于预防性侵事件的发生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师德师风建设在防性侵安全教育中的重要性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师德师风建设为防性侵安全教育提供人力资源保障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师德师风建设有助于选拔和培养具备良好师德的教师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师德师风建设有助于提高教师的教育教学水平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师德师风建设有助于预防性侵事件的发生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师德师风建设为防性侵安全教育创造良好的校园环境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师德师风建设有助于营造积极向上的校园氛围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师德师风建设有助于提高学生的道德品质和行为规范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师德师风建设有助于预防性侵事件的发生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师德师风建设与防性侵安全教育的关联性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加强师德师风教育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定期组织教师参加师德师风教育培训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加强师德师风教育的宣传和引导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建立师德师风教育的激励和惩戒机制</a:t>
                </a:r>
                <a:endParaRPr/>
              </a:p>
            </p:txBody>
          </p:sp>
          <p:sp>
            <p:nvSpPr>
              <p:cNvPr id="3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优化师资队伍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严格教师选拔和聘用制度，选拔具备良好师德的教师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提高教师的教育教学水平，提高防性侵安全教育效果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建立教师激励机制，鼓励教师积极开展防性侵安全教育</a:t>
                </a:r>
                <a:endParaRPr/>
              </a:p>
            </p:txBody>
          </p:sp>
          <p:sp>
            <p:nvSpPr>
              <p:cNvPr id="3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建立完善的师德师风监督机制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建立健全师德师风监督机构，加强对教师行为的监督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加强对性侵事件的处理和惩戒，防止类似事件的发生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加强对学生和家长的沟通，提高防性侵安全教育效果</a:t>
                </a:r>
                <a:endParaRPr/>
              </a:p>
            </p:txBody>
          </p:sp>
          <p:sp>
            <p:nvSpPr>
              <p:cNvPr id="3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如何通过师德师风建设提高防性侵安全教育效果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防性侵安全教育的实施策略与方法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明确教育目标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提高学生的自我保护意识和能力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培养学生的性别平等和尊重观念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预防性侵事件的发生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制定教育内容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理论知识：介绍性侵的定义、类型、预防方法等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实际操作：教授学生如何应对性侵事件，如何进行自我保护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应急演练：组织学生进行防性侵应急演练，提高学生的实践能力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制定教育方法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课堂教学：利用课堂教学时间进行防性侵安全教育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实践活动：组织学生参加防性侵安全教育实践活动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网络教育：利用网络平台进行防性侵安全教育的宣传和推广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制定科学合理的防性侵安全教育课程体系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组织学生进行角色扮演，模拟性侵事件的发生和应对过程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提高学生的自我保护意识和能力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培养学生的同理心和沟通能力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组织学生进行小组讨论，分享防性侵安全教育的经验和感悟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提高学生的团队协作能力和思考能力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拓宽学生的视野，了解不同的防性侵方法和观点</a:t>
                </a:r>
                <a:endParaRPr/>
              </a:p>
            </p:txBody>
          </p:sp>
        </p:grpSp>
        <p:grpSp>
          <p:nvGrpSpPr>
            <p:cNvPr id="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主题宣讲</a:t>
                </a:r>
                <a:endParaRPr/>
              </a:p>
            </p:txBody>
          </p:sp>
          <p:sp>
            <p:nvSpPr>
              <p:cNvPr id="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邀请专家进行防性侵安全教育的主题宣讲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提高学生的防性侵安全意识和能力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营造积极向上的校园氛围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开展多样化的防性侵安全教育实践活动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建立完善的防性侵安全教育评估与反馈机制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建立防性侵安全教育评估体系，对教育效果进行定期评估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评估内容包括学生的知识掌握程度、实践能力、态度等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根据评估结果调整教育内容和方法，提高教育效果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建立学生、家长、教师等多方的反馈机制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及时了解和解决防性侵安全教育过程中存在的问题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不断优化防性侵安全教育体系，提高教育效果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https://d.book118.com/818141135033006041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防性侵安全教育师德师风培训</vt:lpstr>
      <vt:lpstr>防性侵安全教育的现状及重要性</vt:lpstr>
      <vt:lpstr>PowerPoint Presentation</vt:lpstr>
      <vt:lpstr>PowerPoint Presentation</vt:lpstr>
      <vt:lpstr>PowerPoint Presentation</vt:lpstr>
      <vt:lpstr>师德师风建设与防性侵安全教育的关系</vt:lpstr>
      <vt:lpstr>PowerPoint Presentation</vt:lpstr>
      <vt:lpstr>PowerPoint Presentation</vt:lpstr>
      <vt:lpstr>PowerPoint Presentation</vt:lpstr>
      <vt:lpstr>防性侵安全教育的实施策略与方法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2024-09-19T22:49:58.274</cp:lastPrinted>
  <dcterms:created xsi:type="dcterms:W3CDTF">2024-09-19T14:49:58Z</dcterms:created>
  <dcterms:modified xsi:type="dcterms:W3CDTF">2024-09-19T14:50:00Z</dcterms:modified>
</cp:coreProperties>
</file>