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DB32E-9E7B-414E-B234-CC4875264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E6A2D-9134-4A92-907A-0DAB69B80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E25A2-3EFE-4026-899F-DB88EFCCE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D0C8D-4BD1-4907-A291-D923739B2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31402-15D4-4D57-9C10-979A8D280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3F8AD2-37AE-4E92-B883-7B60BD033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2E7B4F-C64D-4F53-9F86-0A53BD9F2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855AE-D5A0-4611-9F90-250627C40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E9423-B5B8-41E3-96D0-CDA0EFEB3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DDF87-FE69-46D0-A3CE-A1E3BC1D5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8D4F1-01C1-4AA2-B213-5CEF56219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43006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凶杀等暴力事件紧急处理流程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事件现场紧急处置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受害者救助与安置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现场勘查与证据收集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涉案人员控制与审讯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信息发布与舆情应对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总结反思与改进措施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事件现场紧急处置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在发现凶杀等暴力事件后，第一时间拨打报警电话，向警方说明情况。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拨打110或当地紧急电话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在等待警方到达现场的过程中，尽量保护现场不被破坏，避免证据遗失或被篡改。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保护现场不被破坏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立即报警并保护现场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946" r="349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75" r="32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将围观群众疏散到安全区域，避免他们受到进一步的伤害或卷入事件中。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疏散围观群众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在疏散人群的过程中，注意确保自身安全，采取必要的防护措施。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确保自身安全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疏散人群，确保安全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向目击者或知情者了解事件的基本信息，如事件发生时间、地点、涉及人员等。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了解事件基本信息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750" r="2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判断事件性质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记录关键信息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根据初步了解的情况，判断事件的性质，如是否涉及恐怖袭击、个人恩怨等。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将了解到的关键信息进行记录，以便后续向警方提供详细的情况说明。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初步了解事件情况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受害者救助与安置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在发现凶杀等暴力事件后，第一时间拨打当地紧急电话报警，向警方说明情况并提供详细地址。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250" b="13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立即报警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在等待警方和医护人员到达现场的过程中，对受害者进行必要的急救措施，如止血、包扎伤口等。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实施急救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在救助受害者的同时，注意保护现场，避免破坏证据，以便警方进行调查。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保护现场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迅速救助受害者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配合警方调查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在治疗过程中，医护人员应积极配合警方的调查工作，提供必要的医疗证明和记录。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呼叫救护车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在报警时一并呼叫救护车，以便专业医护人员尽快赶到现场对受害者进行救治。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转运医院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将受害者转运至最近的医院接受进一步治疗，确保受害者得到及时、专业的医疗救治。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安排专业医疗救治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在受害者接受医疗救治的同时，安排心理专家对受害者进行心理评估，并提供必要的心理援助与支持。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安排心理专家介入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为受害者建立心理档案，记录受害者的心理状况、治疗过程及效果等信息，以便后续跟踪和评估。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建立心理档案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58" r="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为受害者提供长期的心理支持服务，包括心理咨询、心理治疗等，帮助受害者走出心理阴影，恢复正常生活。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提供长期心理支持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提供心理援助与支持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现场勘查与证据收集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警方现场勘查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现场封锁与保护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警方到达现场后，首先封锁现场，确保现场不被破坏或污染，为后续勘查提供条件。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现场勘查记录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对现场进行详细记录，包括现场环境、尸体位置、痕迹物证等，通过拍照、录像、绘图等方式进行记录。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现场访问与调查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警方对目击者、报案人等相关人员进行访问，了解事件经过和相关信息。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物证收集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收集现场的痕迹、物证，如血迹、凶器、指纹、足迹等。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视频监控调取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调取现场及周边的视频监控，寻找可疑人员或车辆。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电子信息收集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收集与事件相关的电子信息，如手机通信记录、社交媒体聊天记录等。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收集相关证据与线索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https://d.book118.com/818143006020006027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2024-09-04T18:38:16.561</cp:lastPrinted>
  <dcterms:created xsi:type="dcterms:W3CDTF">2024-09-04T10:38:16Z</dcterms:created>
  <dcterms:modified xsi:type="dcterms:W3CDTF">2024-09-04T10:38:18Z</dcterms:modified>
</cp:coreProperties>
</file>